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1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258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BFC7"/>
    <a:srgbClr val="10AD4B"/>
    <a:srgbClr val="114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6"/>
    <p:restoredTop sz="94658"/>
  </p:normalViewPr>
  <p:slideViewPr>
    <p:cSldViewPr snapToGrid="0">
      <p:cViewPr varScale="1">
        <p:scale>
          <a:sx n="120" d="100"/>
          <a:sy n="120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675EDE-21E7-440A-BD33-E50EFBE87610}">
      <dgm:prSet phldrT="[Metin]" custT="1"/>
      <dgm:spPr>
        <a:solidFill>
          <a:srgbClr val="FF0000"/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rtl="0"/>
          <a:endParaRPr lang="tr-TR" sz="4000" b="1" dirty="0">
            <a:highlight>
              <a:srgbClr val="FF0000"/>
            </a:highlight>
          </a:endParaRPr>
        </a:p>
      </dgm:t>
    </dgm:pt>
    <dgm:pt modelId="{401C6AC9-D5CA-41A0-84C5-1EC0669098C0}" type="parTrans" cxnId="{29851245-52DC-4424-8849-A657559FAA85}">
      <dgm:prSet/>
      <dgm:spPr/>
      <dgm:t>
        <a:bodyPr/>
        <a:lstStyle/>
        <a:p>
          <a:endParaRPr lang="tr-TR"/>
        </a:p>
      </dgm:t>
    </dgm:pt>
    <dgm:pt modelId="{84306D1D-83EC-47C0-BC09-ED54B452CAEC}" type="sibTrans" cxnId="{29851245-52DC-4424-8849-A657559FAA85}">
      <dgm:prSet/>
      <dgm:spPr/>
      <dgm:t>
        <a:bodyPr/>
        <a:lstStyle/>
        <a:p>
          <a:endParaRPr lang="tr-TR"/>
        </a:p>
      </dgm:t>
    </dgm:pt>
    <dgm:pt modelId="{AB76DA21-FF5D-45E1-B1F4-C915DAD02EB9}">
      <dgm:prSet phldrT="[Metin]" custT="1"/>
      <dgm:spPr/>
      <dgm:t>
        <a:bodyPr/>
        <a:lstStyle/>
        <a:p>
          <a:endParaRPr lang="tr-TR" sz="3600" dirty="0"/>
        </a:p>
      </dgm:t>
    </dgm:pt>
    <dgm:pt modelId="{6143E405-C4D0-47AD-91C4-9DB1550ADF03}" type="parTrans" cxnId="{A22452EA-4B93-48EE-B8A0-48DE191632F2}">
      <dgm:prSet/>
      <dgm:spPr/>
      <dgm:t>
        <a:bodyPr/>
        <a:lstStyle/>
        <a:p>
          <a:endParaRPr lang="tr-TR"/>
        </a:p>
      </dgm:t>
    </dgm:pt>
    <dgm:pt modelId="{EDEC513D-7F90-403B-8558-5938D7346A0B}" type="sibTrans" cxnId="{A22452EA-4B93-48EE-B8A0-48DE191632F2}">
      <dgm:prSet/>
      <dgm:spPr/>
      <dgm:t>
        <a:bodyPr/>
        <a:lstStyle/>
        <a:p>
          <a:endParaRPr lang="tr-TR"/>
        </a:p>
      </dgm:t>
    </dgm:pt>
    <dgm:pt modelId="{2E374C7F-CEA6-4DA3-876A-ADDF55231952}">
      <dgm:prSet phldrT="[Metin]" custT="1"/>
      <dgm:spPr>
        <a:solidFill>
          <a:srgbClr val="FF0000"/>
        </a:solidFill>
      </dgm:spPr>
      <dgm:t>
        <a:bodyPr/>
        <a:lstStyle/>
        <a:p>
          <a:pPr rtl="0"/>
          <a:endParaRPr lang="tr-TR" sz="4000" b="1" dirty="0">
            <a:solidFill>
              <a:srgbClr val="FF0000"/>
            </a:solidFill>
            <a:highlight>
              <a:srgbClr val="FF0000"/>
            </a:highlight>
          </a:endParaRPr>
        </a:p>
      </dgm:t>
    </dgm:pt>
    <dgm:pt modelId="{97C98758-5B1A-411B-B70D-9EC13D3642AC}" type="parTrans" cxnId="{9A676254-AB8A-436C-9497-DEB615C6E1AC}">
      <dgm:prSet/>
      <dgm:spPr/>
      <dgm:t>
        <a:bodyPr/>
        <a:lstStyle/>
        <a:p>
          <a:endParaRPr lang="tr-TR"/>
        </a:p>
      </dgm:t>
    </dgm:pt>
    <dgm:pt modelId="{059D344D-8020-4F8D-9F51-3F3475C772FB}" type="sibTrans" cxnId="{9A676254-AB8A-436C-9497-DEB615C6E1AC}">
      <dgm:prSet/>
      <dgm:spPr/>
      <dgm:t>
        <a:bodyPr/>
        <a:lstStyle/>
        <a:p>
          <a:endParaRPr lang="tr-TR"/>
        </a:p>
      </dgm:t>
    </dgm:pt>
    <dgm:pt modelId="{47C042E0-6E57-4D2D-B047-EFE48E47E350}">
      <dgm:prSet phldrT="[Metin]" custT="1"/>
      <dgm:spPr/>
      <dgm:t>
        <a:bodyPr/>
        <a:lstStyle/>
        <a:p>
          <a:pPr>
            <a:buClr>
              <a:schemeClr val="dk1"/>
            </a:buClr>
            <a:buSzPts val="2000"/>
          </a:pPr>
          <a:endParaRPr lang="tr-TR" sz="3600" dirty="0"/>
        </a:p>
      </dgm:t>
    </dgm:pt>
    <dgm:pt modelId="{8A31F80E-E0C4-47C8-AF4C-224DDE49E4B0}" type="parTrans" cxnId="{34BED889-A83E-4CF7-82FC-06BBF4601981}">
      <dgm:prSet/>
      <dgm:spPr/>
      <dgm:t>
        <a:bodyPr/>
        <a:lstStyle/>
        <a:p>
          <a:endParaRPr lang="tr-TR"/>
        </a:p>
      </dgm:t>
    </dgm:pt>
    <dgm:pt modelId="{05CFCC87-D7C3-45BF-8F46-AE9B00DC4387}" type="sibTrans" cxnId="{34BED889-A83E-4CF7-82FC-06BBF4601981}">
      <dgm:prSet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  <dgm:pt modelId="{AD925A9F-9630-4FD3-AFF6-994FAFD91EB3}" type="pres">
      <dgm:prSet presAssocID="{55675EDE-21E7-440A-BD33-E50EFBE87610}" presName="parentText" presStyleLbl="node1" presStyleIdx="0" presStyleCnt="2" custLinFactNeighborX="0" custLinFactNeighborY="1411">
        <dgm:presLayoutVars>
          <dgm:chMax val="0"/>
          <dgm:bulletEnabled val="1"/>
        </dgm:presLayoutVars>
      </dgm:prSet>
      <dgm:spPr/>
    </dgm:pt>
    <dgm:pt modelId="{43E6020E-07E0-4F82-9274-9E591EEA9E3A}" type="pres">
      <dgm:prSet presAssocID="{55675EDE-21E7-440A-BD33-E50EFBE87610}" presName="childText" presStyleLbl="revTx" presStyleIdx="0" presStyleCnt="2" custLinFactNeighborY="-38752">
        <dgm:presLayoutVars>
          <dgm:bulletEnabled val="1"/>
        </dgm:presLayoutVars>
      </dgm:prSet>
      <dgm:spPr/>
    </dgm:pt>
    <dgm:pt modelId="{94E08EA0-EFB1-4878-B979-CD836340151B}" type="pres">
      <dgm:prSet presAssocID="{2E374C7F-CEA6-4DA3-876A-ADDF55231952}" presName="parentText" presStyleLbl="node1" presStyleIdx="1" presStyleCnt="2" custLinFactNeighborY="-931">
        <dgm:presLayoutVars>
          <dgm:chMax val="0"/>
          <dgm:bulletEnabled val="1"/>
        </dgm:presLayoutVars>
      </dgm:prSet>
      <dgm:spPr/>
    </dgm:pt>
    <dgm:pt modelId="{8B9E4261-DB9A-4A23-99B4-A6CA285D1358}" type="pres">
      <dgm:prSet presAssocID="{2E374C7F-CEA6-4DA3-876A-ADDF55231952}" presName="childText" presStyleLbl="revTx" presStyleIdx="1" presStyleCnt="2" custLinFactNeighborY="29326">
        <dgm:presLayoutVars>
          <dgm:bulletEnabled val="1"/>
        </dgm:presLayoutVars>
      </dgm:prSet>
      <dgm:spPr/>
    </dgm:pt>
  </dgm:ptLst>
  <dgm:cxnLst>
    <dgm:cxn modelId="{8200870A-0785-4D0A-9639-E566173DF302}" type="presOf" srcId="{55675EDE-21E7-440A-BD33-E50EFBE87610}" destId="{AD925A9F-9630-4FD3-AFF6-994FAFD91EB3}" srcOrd="0" destOrd="0" presId="urn:microsoft.com/office/officeart/2005/8/layout/vList2"/>
    <dgm:cxn modelId="{82D8B037-62EF-4DA4-AF2C-0BC602166EAA}" type="presOf" srcId="{AB76DA21-FF5D-45E1-B1F4-C915DAD02EB9}" destId="{43E6020E-07E0-4F82-9274-9E591EEA9E3A}" srcOrd="0" destOrd="0" presId="urn:microsoft.com/office/officeart/2005/8/layout/vList2"/>
    <dgm:cxn modelId="{44C6F440-27E1-4806-9D44-46AB2E8BD8E0}" type="presOf" srcId="{2E374C7F-CEA6-4DA3-876A-ADDF55231952}" destId="{94E08EA0-EFB1-4878-B979-CD836340151B}" srcOrd="0" destOrd="0" presId="urn:microsoft.com/office/officeart/2005/8/layout/vList2"/>
    <dgm:cxn modelId="{29851245-52DC-4424-8849-A657559FAA85}" srcId="{D0D86654-E33E-4367-9FFA-B7895DBB88D5}" destId="{55675EDE-21E7-440A-BD33-E50EFBE87610}" srcOrd="0" destOrd="0" parTransId="{401C6AC9-D5CA-41A0-84C5-1EC0669098C0}" sibTransId="{84306D1D-83EC-47C0-BC09-ED54B452CAEC}"/>
    <dgm:cxn modelId="{9A676254-AB8A-436C-9497-DEB615C6E1AC}" srcId="{D0D86654-E33E-4367-9FFA-B7895DBB88D5}" destId="{2E374C7F-CEA6-4DA3-876A-ADDF55231952}" srcOrd="1" destOrd="0" parTransId="{97C98758-5B1A-411B-B70D-9EC13D3642AC}" sibTransId="{059D344D-8020-4F8D-9F51-3F3475C772FB}"/>
    <dgm:cxn modelId="{34BED889-A83E-4CF7-82FC-06BBF4601981}" srcId="{2E374C7F-CEA6-4DA3-876A-ADDF55231952}" destId="{47C042E0-6E57-4D2D-B047-EFE48E47E350}" srcOrd="0" destOrd="0" parTransId="{8A31F80E-E0C4-47C8-AF4C-224DDE49E4B0}" sibTransId="{05CFCC87-D7C3-45BF-8F46-AE9B00DC4387}"/>
    <dgm:cxn modelId="{7709D7E6-4FBD-48EB-AF09-6FC85B605979}" type="presOf" srcId="{47C042E0-6E57-4D2D-B047-EFE48E47E350}" destId="{8B9E4261-DB9A-4A23-99B4-A6CA285D1358}" srcOrd="0" destOrd="0" presId="urn:microsoft.com/office/officeart/2005/8/layout/vList2"/>
    <dgm:cxn modelId="{A22452EA-4B93-48EE-B8A0-48DE191632F2}" srcId="{55675EDE-21E7-440A-BD33-E50EFBE87610}" destId="{AB76DA21-FF5D-45E1-B1F4-C915DAD02EB9}" srcOrd="0" destOrd="0" parTransId="{6143E405-C4D0-47AD-91C4-9DB1550ADF03}" sibTransId="{EDEC513D-7F90-403B-8558-5938D7346A0B}"/>
    <dgm:cxn modelId="{8EAC0CFF-4203-449E-ABFC-E979A2A378EF}" type="presOf" srcId="{D0D86654-E33E-4367-9FFA-B7895DBB88D5}" destId="{ACF3DA94-9FC9-442B-9571-A660EB6427A0}" srcOrd="0" destOrd="0" presId="urn:microsoft.com/office/officeart/2005/8/layout/vList2"/>
    <dgm:cxn modelId="{72CD299A-38B6-45AD-B975-4453A56A119F}" type="presParOf" srcId="{ACF3DA94-9FC9-442B-9571-A660EB6427A0}" destId="{AD925A9F-9630-4FD3-AFF6-994FAFD91EB3}" srcOrd="0" destOrd="0" presId="urn:microsoft.com/office/officeart/2005/8/layout/vList2"/>
    <dgm:cxn modelId="{78848CD1-0B5F-4EB6-9B43-8197A46E2FCC}" type="presParOf" srcId="{ACF3DA94-9FC9-442B-9571-A660EB6427A0}" destId="{43E6020E-07E0-4F82-9274-9E591EEA9E3A}" srcOrd="1" destOrd="0" presId="urn:microsoft.com/office/officeart/2005/8/layout/vList2"/>
    <dgm:cxn modelId="{D31B5723-B9BF-4D7C-98B9-5E5A4D7BF64E}" type="presParOf" srcId="{ACF3DA94-9FC9-442B-9571-A660EB6427A0}" destId="{94E08EA0-EFB1-4878-B979-CD836340151B}" srcOrd="2" destOrd="0" presId="urn:microsoft.com/office/officeart/2005/8/layout/vList2"/>
    <dgm:cxn modelId="{0F289FA1-EDCE-4F85-9945-D43C1DCDD5B6}" type="presParOf" srcId="{ACF3DA94-9FC9-442B-9571-A660EB6427A0}" destId="{8B9E4261-DB9A-4A23-99B4-A6CA285D135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EAC0CFF-4203-449E-ABFC-E979A2A378EF}" type="presOf" srcId="{D0D86654-E33E-4367-9FFA-B7895DBB88D5}" destId="{ACF3DA94-9FC9-442B-9571-A660EB6427A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675EDE-21E7-440A-BD33-E50EFBE87610}">
      <dgm:prSet phldrT="[Metin]" custT="1"/>
      <dgm:spPr>
        <a:solidFill>
          <a:srgbClr val="FF0000"/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rtl="0"/>
          <a:endParaRPr lang="tr-TR" sz="4000" b="1" dirty="0">
            <a:highlight>
              <a:srgbClr val="FF0000"/>
            </a:highlight>
          </a:endParaRPr>
        </a:p>
      </dgm:t>
    </dgm:pt>
    <dgm:pt modelId="{401C6AC9-D5CA-41A0-84C5-1EC0669098C0}" type="parTrans" cxnId="{29851245-52DC-4424-8849-A657559FAA85}">
      <dgm:prSet/>
      <dgm:spPr/>
      <dgm:t>
        <a:bodyPr/>
        <a:lstStyle/>
        <a:p>
          <a:endParaRPr lang="tr-TR"/>
        </a:p>
      </dgm:t>
    </dgm:pt>
    <dgm:pt modelId="{84306D1D-83EC-47C0-BC09-ED54B452CAEC}" type="sibTrans" cxnId="{29851245-52DC-4424-8849-A657559FAA85}">
      <dgm:prSet/>
      <dgm:spPr/>
      <dgm:t>
        <a:bodyPr/>
        <a:lstStyle/>
        <a:p>
          <a:endParaRPr lang="tr-TR"/>
        </a:p>
      </dgm:t>
    </dgm:pt>
    <dgm:pt modelId="{AB76DA21-FF5D-45E1-B1F4-C915DAD02EB9}">
      <dgm:prSet phldrT="[Metin]" custT="1"/>
      <dgm:spPr/>
      <dgm:t>
        <a:bodyPr/>
        <a:lstStyle/>
        <a:p>
          <a:endParaRPr lang="tr-TR" sz="3600" dirty="0"/>
        </a:p>
      </dgm:t>
    </dgm:pt>
    <dgm:pt modelId="{6143E405-C4D0-47AD-91C4-9DB1550ADF03}" type="parTrans" cxnId="{A22452EA-4B93-48EE-B8A0-48DE191632F2}">
      <dgm:prSet/>
      <dgm:spPr/>
      <dgm:t>
        <a:bodyPr/>
        <a:lstStyle/>
        <a:p>
          <a:endParaRPr lang="tr-TR"/>
        </a:p>
      </dgm:t>
    </dgm:pt>
    <dgm:pt modelId="{EDEC513D-7F90-403B-8558-5938D7346A0B}" type="sibTrans" cxnId="{A22452EA-4B93-48EE-B8A0-48DE191632F2}">
      <dgm:prSet/>
      <dgm:spPr/>
      <dgm:t>
        <a:bodyPr/>
        <a:lstStyle/>
        <a:p>
          <a:endParaRPr lang="tr-TR"/>
        </a:p>
      </dgm:t>
    </dgm:pt>
    <dgm:pt modelId="{2E374C7F-CEA6-4DA3-876A-ADDF55231952}">
      <dgm:prSet phldrT="[Metin]" custT="1"/>
      <dgm:spPr>
        <a:solidFill>
          <a:srgbClr val="FF0000"/>
        </a:solidFill>
      </dgm:spPr>
      <dgm:t>
        <a:bodyPr/>
        <a:lstStyle/>
        <a:p>
          <a:pPr rtl="0"/>
          <a:endParaRPr lang="tr-TR" sz="4000" b="1" dirty="0">
            <a:solidFill>
              <a:srgbClr val="FF0000"/>
            </a:solidFill>
            <a:highlight>
              <a:srgbClr val="FF0000"/>
            </a:highlight>
          </a:endParaRPr>
        </a:p>
      </dgm:t>
    </dgm:pt>
    <dgm:pt modelId="{97C98758-5B1A-411B-B70D-9EC13D3642AC}" type="parTrans" cxnId="{9A676254-AB8A-436C-9497-DEB615C6E1AC}">
      <dgm:prSet/>
      <dgm:spPr/>
      <dgm:t>
        <a:bodyPr/>
        <a:lstStyle/>
        <a:p>
          <a:endParaRPr lang="tr-TR"/>
        </a:p>
      </dgm:t>
    </dgm:pt>
    <dgm:pt modelId="{059D344D-8020-4F8D-9F51-3F3475C772FB}" type="sibTrans" cxnId="{9A676254-AB8A-436C-9497-DEB615C6E1AC}">
      <dgm:prSet/>
      <dgm:spPr/>
      <dgm:t>
        <a:bodyPr/>
        <a:lstStyle/>
        <a:p>
          <a:endParaRPr lang="tr-TR"/>
        </a:p>
      </dgm:t>
    </dgm:pt>
    <dgm:pt modelId="{47C042E0-6E57-4D2D-B047-EFE48E47E350}">
      <dgm:prSet phldrT="[Metin]" custT="1"/>
      <dgm:spPr/>
      <dgm:t>
        <a:bodyPr/>
        <a:lstStyle/>
        <a:p>
          <a:pPr>
            <a:buClr>
              <a:schemeClr val="dk1"/>
            </a:buClr>
            <a:buSzPts val="2000"/>
          </a:pPr>
          <a:endParaRPr lang="tr-TR" sz="3600" dirty="0"/>
        </a:p>
      </dgm:t>
    </dgm:pt>
    <dgm:pt modelId="{8A31F80E-E0C4-47C8-AF4C-224DDE49E4B0}" type="parTrans" cxnId="{34BED889-A83E-4CF7-82FC-06BBF4601981}">
      <dgm:prSet/>
      <dgm:spPr/>
      <dgm:t>
        <a:bodyPr/>
        <a:lstStyle/>
        <a:p>
          <a:endParaRPr lang="tr-TR"/>
        </a:p>
      </dgm:t>
    </dgm:pt>
    <dgm:pt modelId="{05CFCC87-D7C3-45BF-8F46-AE9B00DC4387}" type="sibTrans" cxnId="{34BED889-A83E-4CF7-82FC-06BBF4601981}">
      <dgm:prSet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  <dgm:pt modelId="{AD925A9F-9630-4FD3-AFF6-994FAFD91EB3}" type="pres">
      <dgm:prSet presAssocID="{55675EDE-21E7-440A-BD33-E50EFBE87610}" presName="parentText" presStyleLbl="node1" presStyleIdx="0" presStyleCnt="2" custLinFactNeighborX="0" custLinFactNeighborY="1411">
        <dgm:presLayoutVars>
          <dgm:chMax val="0"/>
          <dgm:bulletEnabled val="1"/>
        </dgm:presLayoutVars>
      </dgm:prSet>
      <dgm:spPr/>
    </dgm:pt>
    <dgm:pt modelId="{43E6020E-07E0-4F82-9274-9E591EEA9E3A}" type="pres">
      <dgm:prSet presAssocID="{55675EDE-21E7-440A-BD33-E50EFBE87610}" presName="childText" presStyleLbl="revTx" presStyleIdx="0" presStyleCnt="2" custLinFactNeighborY="-38752">
        <dgm:presLayoutVars>
          <dgm:bulletEnabled val="1"/>
        </dgm:presLayoutVars>
      </dgm:prSet>
      <dgm:spPr/>
    </dgm:pt>
    <dgm:pt modelId="{94E08EA0-EFB1-4878-B979-CD836340151B}" type="pres">
      <dgm:prSet presAssocID="{2E374C7F-CEA6-4DA3-876A-ADDF55231952}" presName="parentText" presStyleLbl="node1" presStyleIdx="1" presStyleCnt="2" custLinFactNeighborY="-931">
        <dgm:presLayoutVars>
          <dgm:chMax val="0"/>
          <dgm:bulletEnabled val="1"/>
        </dgm:presLayoutVars>
      </dgm:prSet>
      <dgm:spPr/>
    </dgm:pt>
    <dgm:pt modelId="{8B9E4261-DB9A-4A23-99B4-A6CA285D1358}" type="pres">
      <dgm:prSet presAssocID="{2E374C7F-CEA6-4DA3-876A-ADDF55231952}" presName="childText" presStyleLbl="revTx" presStyleIdx="1" presStyleCnt="2" custLinFactNeighborY="29326">
        <dgm:presLayoutVars>
          <dgm:bulletEnabled val="1"/>
        </dgm:presLayoutVars>
      </dgm:prSet>
      <dgm:spPr/>
    </dgm:pt>
  </dgm:ptLst>
  <dgm:cxnLst>
    <dgm:cxn modelId="{8200870A-0785-4D0A-9639-E566173DF302}" type="presOf" srcId="{55675EDE-21E7-440A-BD33-E50EFBE87610}" destId="{AD925A9F-9630-4FD3-AFF6-994FAFD91EB3}" srcOrd="0" destOrd="0" presId="urn:microsoft.com/office/officeart/2005/8/layout/vList2"/>
    <dgm:cxn modelId="{82D8B037-62EF-4DA4-AF2C-0BC602166EAA}" type="presOf" srcId="{AB76DA21-FF5D-45E1-B1F4-C915DAD02EB9}" destId="{43E6020E-07E0-4F82-9274-9E591EEA9E3A}" srcOrd="0" destOrd="0" presId="urn:microsoft.com/office/officeart/2005/8/layout/vList2"/>
    <dgm:cxn modelId="{44C6F440-27E1-4806-9D44-46AB2E8BD8E0}" type="presOf" srcId="{2E374C7F-CEA6-4DA3-876A-ADDF55231952}" destId="{94E08EA0-EFB1-4878-B979-CD836340151B}" srcOrd="0" destOrd="0" presId="urn:microsoft.com/office/officeart/2005/8/layout/vList2"/>
    <dgm:cxn modelId="{29851245-52DC-4424-8849-A657559FAA85}" srcId="{D0D86654-E33E-4367-9FFA-B7895DBB88D5}" destId="{55675EDE-21E7-440A-BD33-E50EFBE87610}" srcOrd="0" destOrd="0" parTransId="{401C6AC9-D5CA-41A0-84C5-1EC0669098C0}" sibTransId="{84306D1D-83EC-47C0-BC09-ED54B452CAEC}"/>
    <dgm:cxn modelId="{9A676254-AB8A-436C-9497-DEB615C6E1AC}" srcId="{D0D86654-E33E-4367-9FFA-B7895DBB88D5}" destId="{2E374C7F-CEA6-4DA3-876A-ADDF55231952}" srcOrd="1" destOrd="0" parTransId="{97C98758-5B1A-411B-B70D-9EC13D3642AC}" sibTransId="{059D344D-8020-4F8D-9F51-3F3475C772FB}"/>
    <dgm:cxn modelId="{34BED889-A83E-4CF7-82FC-06BBF4601981}" srcId="{2E374C7F-CEA6-4DA3-876A-ADDF55231952}" destId="{47C042E0-6E57-4D2D-B047-EFE48E47E350}" srcOrd="0" destOrd="0" parTransId="{8A31F80E-E0C4-47C8-AF4C-224DDE49E4B0}" sibTransId="{05CFCC87-D7C3-45BF-8F46-AE9B00DC4387}"/>
    <dgm:cxn modelId="{7709D7E6-4FBD-48EB-AF09-6FC85B605979}" type="presOf" srcId="{47C042E0-6E57-4D2D-B047-EFE48E47E350}" destId="{8B9E4261-DB9A-4A23-99B4-A6CA285D1358}" srcOrd="0" destOrd="0" presId="urn:microsoft.com/office/officeart/2005/8/layout/vList2"/>
    <dgm:cxn modelId="{A22452EA-4B93-48EE-B8A0-48DE191632F2}" srcId="{55675EDE-21E7-440A-BD33-E50EFBE87610}" destId="{AB76DA21-FF5D-45E1-B1F4-C915DAD02EB9}" srcOrd="0" destOrd="0" parTransId="{6143E405-C4D0-47AD-91C4-9DB1550ADF03}" sibTransId="{EDEC513D-7F90-403B-8558-5938D7346A0B}"/>
    <dgm:cxn modelId="{8EAC0CFF-4203-449E-ABFC-E979A2A378EF}" type="presOf" srcId="{D0D86654-E33E-4367-9FFA-B7895DBB88D5}" destId="{ACF3DA94-9FC9-442B-9571-A660EB6427A0}" srcOrd="0" destOrd="0" presId="urn:microsoft.com/office/officeart/2005/8/layout/vList2"/>
    <dgm:cxn modelId="{72CD299A-38B6-45AD-B975-4453A56A119F}" type="presParOf" srcId="{ACF3DA94-9FC9-442B-9571-A660EB6427A0}" destId="{AD925A9F-9630-4FD3-AFF6-994FAFD91EB3}" srcOrd="0" destOrd="0" presId="urn:microsoft.com/office/officeart/2005/8/layout/vList2"/>
    <dgm:cxn modelId="{78848CD1-0B5F-4EB6-9B43-8197A46E2FCC}" type="presParOf" srcId="{ACF3DA94-9FC9-442B-9571-A660EB6427A0}" destId="{43E6020E-07E0-4F82-9274-9E591EEA9E3A}" srcOrd="1" destOrd="0" presId="urn:microsoft.com/office/officeart/2005/8/layout/vList2"/>
    <dgm:cxn modelId="{D31B5723-B9BF-4D7C-98B9-5E5A4D7BF64E}" type="presParOf" srcId="{ACF3DA94-9FC9-442B-9571-A660EB6427A0}" destId="{94E08EA0-EFB1-4878-B979-CD836340151B}" srcOrd="2" destOrd="0" presId="urn:microsoft.com/office/officeart/2005/8/layout/vList2"/>
    <dgm:cxn modelId="{0F289FA1-EDCE-4F85-9945-D43C1DCDD5B6}" type="presParOf" srcId="{ACF3DA94-9FC9-442B-9571-A660EB6427A0}" destId="{8B9E4261-DB9A-4A23-99B4-A6CA285D135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EAC0CFF-4203-449E-ABFC-E979A2A378EF}" type="presOf" srcId="{D0D86654-E33E-4367-9FFA-B7895DBB88D5}" destId="{ACF3DA94-9FC9-442B-9571-A660EB6427A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EAC0CFF-4203-449E-ABFC-E979A2A378EF}" type="presOf" srcId="{D0D86654-E33E-4367-9FFA-B7895DBB88D5}" destId="{ACF3DA94-9FC9-442B-9571-A660EB6427A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86654-E33E-4367-9FFA-B7895DBB88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675EDE-21E7-440A-BD33-E50EFBE87610}">
      <dgm:prSet phldrT="[Metin]" custT="1"/>
      <dgm:spPr>
        <a:solidFill>
          <a:srgbClr val="FF0000"/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rtl="0"/>
          <a:endParaRPr lang="tr-TR" sz="4000" b="1" dirty="0">
            <a:highlight>
              <a:srgbClr val="FF0000"/>
            </a:highlight>
          </a:endParaRPr>
        </a:p>
      </dgm:t>
    </dgm:pt>
    <dgm:pt modelId="{401C6AC9-D5CA-41A0-84C5-1EC0669098C0}" type="parTrans" cxnId="{29851245-52DC-4424-8849-A657559FAA85}">
      <dgm:prSet/>
      <dgm:spPr/>
      <dgm:t>
        <a:bodyPr/>
        <a:lstStyle/>
        <a:p>
          <a:endParaRPr lang="tr-TR"/>
        </a:p>
      </dgm:t>
    </dgm:pt>
    <dgm:pt modelId="{84306D1D-83EC-47C0-BC09-ED54B452CAEC}" type="sibTrans" cxnId="{29851245-52DC-4424-8849-A657559FAA85}">
      <dgm:prSet/>
      <dgm:spPr/>
      <dgm:t>
        <a:bodyPr/>
        <a:lstStyle/>
        <a:p>
          <a:endParaRPr lang="tr-TR"/>
        </a:p>
      </dgm:t>
    </dgm:pt>
    <dgm:pt modelId="{AB76DA21-FF5D-45E1-B1F4-C915DAD02EB9}">
      <dgm:prSet phldrT="[Metin]" custT="1"/>
      <dgm:spPr/>
      <dgm:t>
        <a:bodyPr/>
        <a:lstStyle/>
        <a:p>
          <a:endParaRPr lang="tr-TR" sz="3600" dirty="0"/>
        </a:p>
      </dgm:t>
    </dgm:pt>
    <dgm:pt modelId="{6143E405-C4D0-47AD-91C4-9DB1550ADF03}" type="parTrans" cxnId="{A22452EA-4B93-48EE-B8A0-48DE191632F2}">
      <dgm:prSet/>
      <dgm:spPr/>
      <dgm:t>
        <a:bodyPr/>
        <a:lstStyle/>
        <a:p>
          <a:endParaRPr lang="tr-TR"/>
        </a:p>
      </dgm:t>
    </dgm:pt>
    <dgm:pt modelId="{EDEC513D-7F90-403B-8558-5938D7346A0B}" type="sibTrans" cxnId="{A22452EA-4B93-48EE-B8A0-48DE191632F2}">
      <dgm:prSet/>
      <dgm:spPr/>
      <dgm:t>
        <a:bodyPr/>
        <a:lstStyle/>
        <a:p>
          <a:endParaRPr lang="tr-TR"/>
        </a:p>
      </dgm:t>
    </dgm:pt>
    <dgm:pt modelId="{47C042E0-6E57-4D2D-B047-EFE48E47E350}">
      <dgm:prSet phldrT="[Metin]" custT="1"/>
      <dgm:spPr/>
      <dgm:t>
        <a:bodyPr/>
        <a:lstStyle/>
        <a:p>
          <a:pPr>
            <a:buClr>
              <a:schemeClr val="dk1"/>
            </a:buClr>
            <a:buSzPts val="2000"/>
          </a:pPr>
          <a:endParaRPr lang="tr-TR" sz="3600" dirty="0"/>
        </a:p>
      </dgm:t>
    </dgm:pt>
    <dgm:pt modelId="{8A31F80E-E0C4-47C8-AF4C-224DDE49E4B0}" type="parTrans" cxnId="{34BED889-A83E-4CF7-82FC-06BBF4601981}">
      <dgm:prSet/>
      <dgm:spPr/>
      <dgm:t>
        <a:bodyPr/>
        <a:lstStyle/>
        <a:p>
          <a:endParaRPr lang="tr-TR"/>
        </a:p>
      </dgm:t>
    </dgm:pt>
    <dgm:pt modelId="{05CFCC87-D7C3-45BF-8F46-AE9B00DC4387}" type="sibTrans" cxnId="{34BED889-A83E-4CF7-82FC-06BBF4601981}">
      <dgm:prSet/>
      <dgm:spPr/>
      <dgm:t>
        <a:bodyPr/>
        <a:lstStyle/>
        <a:p>
          <a:endParaRPr lang="tr-TR"/>
        </a:p>
      </dgm:t>
    </dgm:pt>
    <dgm:pt modelId="{2E374C7F-CEA6-4DA3-876A-ADDF55231952}">
      <dgm:prSet phldrT="[Metin]" custT="1"/>
      <dgm:spPr>
        <a:solidFill>
          <a:srgbClr val="FF0000"/>
        </a:solidFill>
      </dgm:spPr>
      <dgm:t>
        <a:bodyPr/>
        <a:lstStyle/>
        <a:p>
          <a:pPr rtl="0"/>
          <a:endParaRPr lang="tr-TR" sz="4000" b="1" dirty="0">
            <a:solidFill>
              <a:srgbClr val="FF0000"/>
            </a:solidFill>
            <a:highlight>
              <a:srgbClr val="FF0000"/>
            </a:highlight>
          </a:endParaRPr>
        </a:p>
      </dgm:t>
    </dgm:pt>
    <dgm:pt modelId="{059D344D-8020-4F8D-9F51-3F3475C772FB}" type="sibTrans" cxnId="{9A676254-AB8A-436C-9497-DEB615C6E1AC}">
      <dgm:prSet/>
      <dgm:spPr/>
      <dgm:t>
        <a:bodyPr/>
        <a:lstStyle/>
        <a:p>
          <a:endParaRPr lang="tr-TR"/>
        </a:p>
      </dgm:t>
    </dgm:pt>
    <dgm:pt modelId="{97C98758-5B1A-411B-B70D-9EC13D3642AC}" type="parTrans" cxnId="{9A676254-AB8A-436C-9497-DEB615C6E1AC}">
      <dgm:prSet/>
      <dgm:spPr/>
      <dgm:t>
        <a:bodyPr/>
        <a:lstStyle/>
        <a:p>
          <a:endParaRPr lang="tr-TR"/>
        </a:p>
      </dgm:t>
    </dgm:pt>
    <dgm:pt modelId="{ACF3DA94-9FC9-442B-9571-A660EB6427A0}" type="pres">
      <dgm:prSet presAssocID="{D0D86654-E33E-4367-9FFA-B7895DBB88D5}" presName="linear" presStyleCnt="0">
        <dgm:presLayoutVars>
          <dgm:animLvl val="lvl"/>
          <dgm:resizeHandles val="exact"/>
        </dgm:presLayoutVars>
      </dgm:prSet>
      <dgm:spPr/>
    </dgm:pt>
    <dgm:pt modelId="{AD925A9F-9630-4FD3-AFF6-994FAFD91EB3}" type="pres">
      <dgm:prSet presAssocID="{55675EDE-21E7-440A-BD33-E50EFBE87610}" presName="parentText" presStyleLbl="node1" presStyleIdx="0" presStyleCnt="2" custLinFactNeighborX="0" custLinFactNeighborY="1411">
        <dgm:presLayoutVars>
          <dgm:chMax val="0"/>
          <dgm:bulletEnabled val="1"/>
        </dgm:presLayoutVars>
      </dgm:prSet>
      <dgm:spPr/>
    </dgm:pt>
    <dgm:pt modelId="{43E6020E-07E0-4F82-9274-9E591EEA9E3A}" type="pres">
      <dgm:prSet presAssocID="{55675EDE-21E7-440A-BD33-E50EFBE87610}" presName="childText" presStyleLbl="revTx" presStyleIdx="0" presStyleCnt="2" custLinFactNeighborY="-38752">
        <dgm:presLayoutVars>
          <dgm:bulletEnabled val="1"/>
        </dgm:presLayoutVars>
      </dgm:prSet>
      <dgm:spPr/>
    </dgm:pt>
    <dgm:pt modelId="{94E08EA0-EFB1-4878-B979-CD836340151B}" type="pres">
      <dgm:prSet presAssocID="{2E374C7F-CEA6-4DA3-876A-ADDF55231952}" presName="parentText" presStyleLbl="node1" presStyleIdx="1" presStyleCnt="2" custLinFactNeighborY="-931">
        <dgm:presLayoutVars>
          <dgm:chMax val="0"/>
          <dgm:bulletEnabled val="1"/>
        </dgm:presLayoutVars>
      </dgm:prSet>
      <dgm:spPr/>
    </dgm:pt>
    <dgm:pt modelId="{8B9E4261-DB9A-4A23-99B4-A6CA285D1358}" type="pres">
      <dgm:prSet presAssocID="{2E374C7F-CEA6-4DA3-876A-ADDF55231952}" presName="childText" presStyleLbl="revTx" presStyleIdx="1" presStyleCnt="2" custLinFactNeighborY="29326">
        <dgm:presLayoutVars>
          <dgm:bulletEnabled val="1"/>
        </dgm:presLayoutVars>
      </dgm:prSet>
      <dgm:spPr/>
    </dgm:pt>
  </dgm:ptLst>
  <dgm:cxnLst>
    <dgm:cxn modelId="{8200870A-0785-4D0A-9639-E566173DF302}" type="presOf" srcId="{55675EDE-21E7-440A-BD33-E50EFBE87610}" destId="{AD925A9F-9630-4FD3-AFF6-994FAFD91EB3}" srcOrd="0" destOrd="0" presId="urn:microsoft.com/office/officeart/2005/8/layout/vList2"/>
    <dgm:cxn modelId="{82D8B037-62EF-4DA4-AF2C-0BC602166EAA}" type="presOf" srcId="{AB76DA21-FF5D-45E1-B1F4-C915DAD02EB9}" destId="{43E6020E-07E0-4F82-9274-9E591EEA9E3A}" srcOrd="0" destOrd="0" presId="urn:microsoft.com/office/officeart/2005/8/layout/vList2"/>
    <dgm:cxn modelId="{44C6F440-27E1-4806-9D44-46AB2E8BD8E0}" type="presOf" srcId="{2E374C7F-CEA6-4DA3-876A-ADDF55231952}" destId="{94E08EA0-EFB1-4878-B979-CD836340151B}" srcOrd="0" destOrd="0" presId="urn:microsoft.com/office/officeart/2005/8/layout/vList2"/>
    <dgm:cxn modelId="{29851245-52DC-4424-8849-A657559FAA85}" srcId="{D0D86654-E33E-4367-9FFA-B7895DBB88D5}" destId="{55675EDE-21E7-440A-BD33-E50EFBE87610}" srcOrd="0" destOrd="0" parTransId="{401C6AC9-D5CA-41A0-84C5-1EC0669098C0}" sibTransId="{84306D1D-83EC-47C0-BC09-ED54B452CAEC}"/>
    <dgm:cxn modelId="{9A676254-AB8A-436C-9497-DEB615C6E1AC}" srcId="{D0D86654-E33E-4367-9FFA-B7895DBB88D5}" destId="{2E374C7F-CEA6-4DA3-876A-ADDF55231952}" srcOrd="1" destOrd="0" parTransId="{97C98758-5B1A-411B-B70D-9EC13D3642AC}" sibTransId="{059D344D-8020-4F8D-9F51-3F3475C772FB}"/>
    <dgm:cxn modelId="{34BED889-A83E-4CF7-82FC-06BBF4601981}" srcId="{2E374C7F-CEA6-4DA3-876A-ADDF55231952}" destId="{47C042E0-6E57-4D2D-B047-EFE48E47E350}" srcOrd="0" destOrd="0" parTransId="{8A31F80E-E0C4-47C8-AF4C-224DDE49E4B0}" sibTransId="{05CFCC87-D7C3-45BF-8F46-AE9B00DC4387}"/>
    <dgm:cxn modelId="{7709D7E6-4FBD-48EB-AF09-6FC85B605979}" type="presOf" srcId="{47C042E0-6E57-4D2D-B047-EFE48E47E350}" destId="{8B9E4261-DB9A-4A23-99B4-A6CA285D1358}" srcOrd="0" destOrd="0" presId="urn:microsoft.com/office/officeart/2005/8/layout/vList2"/>
    <dgm:cxn modelId="{A22452EA-4B93-48EE-B8A0-48DE191632F2}" srcId="{55675EDE-21E7-440A-BD33-E50EFBE87610}" destId="{AB76DA21-FF5D-45E1-B1F4-C915DAD02EB9}" srcOrd="0" destOrd="0" parTransId="{6143E405-C4D0-47AD-91C4-9DB1550ADF03}" sibTransId="{EDEC513D-7F90-403B-8558-5938D7346A0B}"/>
    <dgm:cxn modelId="{8EAC0CFF-4203-449E-ABFC-E979A2A378EF}" type="presOf" srcId="{D0D86654-E33E-4367-9FFA-B7895DBB88D5}" destId="{ACF3DA94-9FC9-442B-9571-A660EB6427A0}" srcOrd="0" destOrd="0" presId="urn:microsoft.com/office/officeart/2005/8/layout/vList2"/>
    <dgm:cxn modelId="{72CD299A-38B6-45AD-B975-4453A56A119F}" type="presParOf" srcId="{ACF3DA94-9FC9-442B-9571-A660EB6427A0}" destId="{AD925A9F-9630-4FD3-AFF6-994FAFD91EB3}" srcOrd="0" destOrd="0" presId="urn:microsoft.com/office/officeart/2005/8/layout/vList2"/>
    <dgm:cxn modelId="{78848CD1-0B5F-4EB6-9B43-8197A46E2FCC}" type="presParOf" srcId="{ACF3DA94-9FC9-442B-9571-A660EB6427A0}" destId="{43E6020E-07E0-4F82-9274-9E591EEA9E3A}" srcOrd="1" destOrd="0" presId="urn:microsoft.com/office/officeart/2005/8/layout/vList2"/>
    <dgm:cxn modelId="{D31B5723-B9BF-4D7C-98B9-5E5A4D7BF64E}" type="presParOf" srcId="{ACF3DA94-9FC9-442B-9571-A660EB6427A0}" destId="{94E08EA0-EFB1-4878-B979-CD836340151B}" srcOrd="2" destOrd="0" presId="urn:microsoft.com/office/officeart/2005/8/layout/vList2"/>
    <dgm:cxn modelId="{0F289FA1-EDCE-4F85-9945-D43C1DCDD5B6}" type="presParOf" srcId="{ACF3DA94-9FC9-442B-9571-A660EB6427A0}" destId="{8B9E4261-DB9A-4A23-99B4-A6CA285D135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25A9F-9630-4FD3-AFF6-994FAFD91EB3}">
      <dsp:nvSpPr>
        <dsp:cNvPr id="0" name=""/>
        <dsp:cNvSpPr/>
      </dsp:nvSpPr>
      <dsp:spPr>
        <a:xfrm>
          <a:off x="0" y="163249"/>
          <a:ext cx="9252857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highlight>
              <a:srgbClr val="FF0000"/>
            </a:highlight>
          </a:endParaRPr>
        </a:p>
      </dsp:txBody>
      <dsp:txXfrm>
        <a:off x="59399" y="222648"/>
        <a:ext cx="9134059" cy="1098002"/>
      </dsp:txXfrm>
    </dsp:sp>
    <dsp:sp modelId="{43E6020E-07E0-4F82-9274-9E591EEA9E3A}">
      <dsp:nvSpPr>
        <dsp:cNvPr id="0" name=""/>
        <dsp:cNvSpPr/>
      </dsp:nvSpPr>
      <dsp:spPr>
        <a:xfrm>
          <a:off x="0" y="893327"/>
          <a:ext cx="925285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778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r-TR" sz="3600" kern="1200" dirty="0"/>
        </a:p>
      </dsp:txBody>
      <dsp:txXfrm>
        <a:off x="0" y="893327"/>
        <a:ext cx="9252857" cy="1076400"/>
      </dsp:txXfrm>
    </dsp:sp>
    <dsp:sp modelId="{94E08EA0-EFB1-4878-B979-CD836340151B}">
      <dsp:nvSpPr>
        <dsp:cNvPr id="0" name=""/>
        <dsp:cNvSpPr/>
      </dsp:nvSpPr>
      <dsp:spPr>
        <a:xfrm>
          <a:off x="0" y="2431240"/>
          <a:ext cx="9252857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solidFill>
              <a:srgbClr val="FF0000"/>
            </a:solidFill>
            <a:highlight>
              <a:srgbClr val="FF0000"/>
            </a:highlight>
          </a:endParaRPr>
        </a:p>
      </dsp:txBody>
      <dsp:txXfrm>
        <a:off x="59399" y="2490639"/>
        <a:ext cx="9134059" cy="1098002"/>
      </dsp:txXfrm>
    </dsp:sp>
    <dsp:sp modelId="{8B9E4261-DB9A-4A23-99B4-A6CA285D1358}">
      <dsp:nvSpPr>
        <dsp:cNvPr id="0" name=""/>
        <dsp:cNvSpPr/>
      </dsp:nvSpPr>
      <dsp:spPr>
        <a:xfrm>
          <a:off x="0" y="3806123"/>
          <a:ext cx="925285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778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dk1"/>
            </a:buClr>
            <a:buSzPts val="2000"/>
            <a:buChar char="•"/>
          </a:pPr>
          <a:endParaRPr lang="tr-TR" sz="3600" kern="1200" dirty="0"/>
        </a:p>
      </dsp:txBody>
      <dsp:txXfrm>
        <a:off x="0" y="3806123"/>
        <a:ext cx="9252857" cy="107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25A9F-9630-4FD3-AFF6-994FAFD91EB3}">
      <dsp:nvSpPr>
        <dsp:cNvPr id="0" name=""/>
        <dsp:cNvSpPr/>
      </dsp:nvSpPr>
      <dsp:spPr>
        <a:xfrm>
          <a:off x="0" y="163249"/>
          <a:ext cx="8900801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highlight>
              <a:srgbClr val="FF0000"/>
            </a:highlight>
          </a:endParaRPr>
        </a:p>
      </dsp:txBody>
      <dsp:txXfrm>
        <a:off x="59399" y="222648"/>
        <a:ext cx="8782003" cy="1098002"/>
      </dsp:txXfrm>
    </dsp:sp>
    <dsp:sp modelId="{43E6020E-07E0-4F82-9274-9E591EEA9E3A}">
      <dsp:nvSpPr>
        <dsp:cNvPr id="0" name=""/>
        <dsp:cNvSpPr/>
      </dsp:nvSpPr>
      <dsp:spPr>
        <a:xfrm>
          <a:off x="0" y="893327"/>
          <a:ext cx="890080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60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r-TR" sz="3600" kern="1200" dirty="0"/>
        </a:p>
      </dsp:txBody>
      <dsp:txXfrm>
        <a:off x="0" y="893327"/>
        <a:ext cx="8900801" cy="1076400"/>
      </dsp:txXfrm>
    </dsp:sp>
    <dsp:sp modelId="{94E08EA0-EFB1-4878-B979-CD836340151B}">
      <dsp:nvSpPr>
        <dsp:cNvPr id="0" name=""/>
        <dsp:cNvSpPr/>
      </dsp:nvSpPr>
      <dsp:spPr>
        <a:xfrm>
          <a:off x="0" y="2431240"/>
          <a:ext cx="8900801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solidFill>
              <a:srgbClr val="FF0000"/>
            </a:solidFill>
            <a:highlight>
              <a:srgbClr val="FF0000"/>
            </a:highlight>
          </a:endParaRPr>
        </a:p>
      </dsp:txBody>
      <dsp:txXfrm>
        <a:off x="59399" y="2490639"/>
        <a:ext cx="8782003" cy="1098002"/>
      </dsp:txXfrm>
    </dsp:sp>
    <dsp:sp modelId="{8B9E4261-DB9A-4A23-99B4-A6CA285D1358}">
      <dsp:nvSpPr>
        <dsp:cNvPr id="0" name=""/>
        <dsp:cNvSpPr/>
      </dsp:nvSpPr>
      <dsp:spPr>
        <a:xfrm>
          <a:off x="0" y="3806123"/>
          <a:ext cx="890080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60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dk1"/>
            </a:buClr>
            <a:buSzPts val="2000"/>
            <a:buChar char="•"/>
          </a:pPr>
          <a:endParaRPr lang="tr-TR" sz="3600" kern="1200" dirty="0"/>
        </a:p>
      </dsp:txBody>
      <dsp:txXfrm>
        <a:off x="0" y="3806123"/>
        <a:ext cx="8900801" cy="107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25A9F-9630-4FD3-AFF6-994FAFD91EB3}">
      <dsp:nvSpPr>
        <dsp:cNvPr id="0" name=""/>
        <dsp:cNvSpPr/>
      </dsp:nvSpPr>
      <dsp:spPr>
        <a:xfrm>
          <a:off x="0" y="163249"/>
          <a:ext cx="9252857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highlight>
              <a:srgbClr val="FF0000"/>
            </a:highlight>
          </a:endParaRPr>
        </a:p>
      </dsp:txBody>
      <dsp:txXfrm>
        <a:off x="59399" y="222648"/>
        <a:ext cx="9134059" cy="1098002"/>
      </dsp:txXfrm>
    </dsp:sp>
    <dsp:sp modelId="{43E6020E-07E0-4F82-9274-9E591EEA9E3A}">
      <dsp:nvSpPr>
        <dsp:cNvPr id="0" name=""/>
        <dsp:cNvSpPr/>
      </dsp:nvSpPr>
      <dsp:spPr>
        <a:xfrm>
          <a:off x="0" y="893327"/>
          <a:ext cx="925285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778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r-TR" sz="3600" kern="1200" dirty="0"/>
        </a:p>
      </dsp:txBody>
      <dsp:txXfrm>
        <a:off x="0" y="893327"/>
        <a:ext cx="9252857" cy="1076400"/>
      </dsp:txXfrm>
    </dsp:sp>
    <dsp:sp modelId="{94E08EA0-EFB1-4878-B979-CD836340151B}">
      <dsp:nvSpPr>
        <dsp:cNvPr id="0" name=""/>
        <dsp:cNvSpPr/>
      </dsp:nvSpPr>
      <dsp:spPr>
        <a:xfrm>
          <a:off x="0" y="2431240"/>
          <a:ext cx="9252857" cy="121680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b="1" kern="1200" dirty="0">
            <a:solidFill>
              <a:srgbClr val="FF0000"/>
            </a:solidFill>
            <a:highlight>
              <a:srgbClr val="FF0000"/>
            </a:highlight>
          </a:endParaRPr>
        </a:p>
      </dsp:txBody>
      <dsp:txXfrm>
        <a:off x="59399" y="2490639"/>
        <a:ext cx="9134059" cy="1098002"/>
      </dsp:txXfrm>
    </dsp:sp>
    <dsp:sp modelId="{8B9E4261-DB9A-4A23-99B4-A6CA285D1358}">
      <dsp:nvSpPr>
        <dsp:cNvPr id="0" name=""/>
        <dsp:cNvSpPr/>
      </dsp:nvSpPr>
      <dsp:spPr>
        <a:xfrm>
          <a:off x="0" y="3806123"/>
          <a:ext cx="925285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778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dk1"/>
            </a:buClr>
            <a:buSzPts val="2000"/>
            <a:buChar char="•"/>
          </a:pPr>
          <a:endParaRPr lang="tr-TR" sz="3600" kern="1200" dirty="0"/>
        </a:p>
      </dsp:txBody>
      <dsp:txXfrm>
        <a:off x="0" y="3806123"/>
        <a:ext cx="9252857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69AEA-8386-5A47-941C-86B9890A7D63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A1BF3-B45C-9A40-9E39-196CA2FEDD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03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9128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7C70-9F51-673D-9AD5-2FB3802C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084893D-0A22-C0C5-D5F5-DDAF63030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F0ADF75-5C00-48C2-5AF4-FED9CED0C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91B8FD0-3839-FA90-F3B5-ACD3D142D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0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09C94-9C7B-8139-EA17-60EF4838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B3BF95F-E494-D5B1-111A-E66A69D1B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25CBFB3-33B6-912E-3BB7-3ADF3CC07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421A78F-46A3-DF02-A244-DFB9C24E0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301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DA8D-A120-B499-07AE-65F4A65A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8D190A2-0BC8-7D51-26D6-F6014D965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0391AED-9E3D-7955-8E24-0EAB38944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50551B-EC0B-90AD-4477-E50E77D33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07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3A140-3B08-CCEE-E85F-914CC787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E6B4ADE-5741-7417-7AF2-E95170CBC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3CD062-E6AC-5CA1-2370-8C614A279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2EFE3A7-C80F-6E33-E772-D4CEE6F3B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694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C4F83-7A9D-9C0A-D895-2B3429F80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3F67841-74D0-5895-DF70-35557BBAB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00C58C4-4CAE-62D9-2141-985C7A0A9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A6DF765-1A5E-0301-9C4C-6C3DEEBA4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101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ABE2-9149-25AE-DA0F-CF8B3E61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E5B572F-773C-27D1-F751-4C995FB60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5ED53EC-25FC-CBE2-5A9E-1C35AC66A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8447B3-A5AA-9439-5D62-0145F542E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31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966E0-9874-9B8E-242E-01C7B228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49508ED-ADC8-B9EF-FC69-66B7C89B9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A632236-58D4-A597-F603-FF79E3328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9978828-6449-6C92-531C-5C843BD05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06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6F621-A5F6-F3CE-E664-6C5FF4E1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92BBC43-8B79-A95B-96C6-94E327009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F349F1A-F7A2-EAE2-9C32-362F33A9D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C06DC84-B5D9-6BFF-785F-AE769FC7C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167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7183-A35B-B311-2F54-946A0E1D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B180C06-F161-0873-0402-82A20EC01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7FC4337-F385-7C0F-0CF2-C524D21F4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48CA74F-7F0F-6A43-3A3C-E754387B3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865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6464F-C06E-1FA9-F8E0-94F2144C2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4F6F1ED-D63E-A08D-2E02-D0EA72DE9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64BD267-810B-CCDC-176A-DA4007E1E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79D42C9-C7A1-3756-305B-D89617566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731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D87BE-C81B-9AD8-6E5D-99F4C251C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E6B824E-FBA6-D52E-6F27-7EC238B8C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FA1248-261C-314D-4EC8-D1D0C08BB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B327117-80B0-C5F2-7ED4-580EE5AD7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074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38069-20DE-13A9-4D4D-45E97F95C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DD9C1AA-74F0-A403-0B1F-795BD5282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6C3F593-34A2-0451-50D0-D2A39D69C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C31102-9795-BDB0-2664-B33A77583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547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72A2E-F707-7641-0955-B0B72D4D4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615A6A1-D0C1-C21D-03AF-B3FD9E6DF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B1189F7-9455-ED2A-5108-0225AC07C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68D637-A503-17A8-7921-2298DC50A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582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1C0C-8192-513C-6B29-FF2AE64E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058EE72-962F-2BAC-8853-DA7F7D36A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B7D7B8C-4887-CC54-0DEB-7ED2829A1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A5DE46-3AB7-C3AD-0AA5-335F92EBB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40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F8E69-A1B1-7B3E-1F5C-7BDC45B2C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8624DF9-BF0C-C92C-F768-62A65FAFD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017BFE2-9298-83B1-D495-F765D3607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9CDCCD1-9F94-AEA5-2817-636B714B2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2660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6F3D-0EB3-5D5D-0B85-9D802489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AB812C4-2F10-2F26-18FA-5E8E72B9D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5838A08-ABD6-04C7-0589-336BA7053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333BC60-D504-C179-1365-2932BDA9D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844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3D6D-1F25-4849-8697-4BE16A51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D0F283C-B032-066E-E843-1DF10553C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5EC755A-2C36-25BB-63E9-633582292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B6DB21-181A-3765-8FD9-12AB7C645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422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5EE9F-B222-9257-83F1-CB45AB278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46EEEA4-CAF0-F568-67AC-6B0471BD6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2CA494F-B20D-344F-4945-95B7540E6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C7560B-D97F-0621-B6E1-C43373062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4181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13026-C583-4512-E4A1-12B28EE62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6B3A029-D08F-8995-A451-74DF78CCD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A754F8B-E25F-EC56-4FD5-F3C388A9E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9B34B21-C231-7E48-BB3D-AF771A56E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923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F461-53BE-A657-F2D4-D79DDB3CA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CA5049A-EBCD-5388-43B8-987C53DD6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9FA2EDE-CE51-645D-5956-B692A8B96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6C5717-3C0C-DC36-69BF-20701E534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6493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36E9-5A36-D5C3-013E-912C13B2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6F8DE69-28D7-13CD-562A-6C75D20C8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7257035-C33D-B96F-3942-2DDDEB39F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3FE8323-330D-5B5A-8F5E-5511B6E3B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29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786B5-07E7-289A-D609-5AFF45AE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E71C79D-FB27-5EB0-7AB8-4DD8B86E8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9F7EEA8-64A2-AE77-800F-8439ACAC1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CCBE1DC-E373-D374-CCC7-E3AA3B489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51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08296-3F71-0827-44BA-C31FDBF4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1055514-7035-4D7C-6F1E-9E6C45DCF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E102B99-4B22-49BF-9C53-F6DFCA48E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B2C4F1-04FD-65A6-4B91-5060845CC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865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940A8-478B-8B85-B93C-F72C36783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F8D514E-A34A-45B9-8E72-40E85C27E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E3C9F1F-4984-0E4C-5651-F33EB84E5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60E3416-113C-A37A-ED97-E1945675D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909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F5267-E8D7-422B-AAE4-7DF7FCF55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689DBD5-31B8-DDBC-117F-CE795C247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8F8FD5B-52D0-9D4E-74BB-7B5627E5D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28DE0E7-2D90-314F-7D87-AD6AA971A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4955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E364E-13FA-11AB-0C1B-0FDED054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AAAEADD-7C4D-FA88-4C9D-88C98E776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2816FF2-E829-C718-3646-F031BE1C5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4EB1D41-D00E-E10D-BA6F-5B09B626E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230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07EA-3ED3-73C8-03CC-93FB82CE5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9208184-F0E9-F8EB-D077-06C391201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13A0B12-1C07-29DD-26FD-6644ADEBE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52213FF-1062-80C8-8305-88665A26B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76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238F-7F83-6378-0550-3D7345500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3A57A10-E9B4-2EB3-8485-CA1355278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43A3DF4-8B2E-8153-C6FD-31F66C7BD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EF83D8F-8DD0-1675-40E4-18BE311E1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182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2EA5-A9F0-D038-BE51-7D86A1AD5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92D97A8-7702-AE04-67A4-8446DC098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10407D2-E53E-AD90-95A4-4BBA90CEA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60B409E-5BA6-FD4D-2CC5-B1007C2D9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25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683B7-79CA-1DE0-4A3E-801ED6EBB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EAFAD99-21CA-7F5C-C6AC-34B4A7D8F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6636D8C-4421-18BD-4EB1-57523DCFC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1FB34E7-91DF-BEB9-E861-2C90C6566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1113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AD001-F744-C622-E818-F0C3B09F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98A2FF1-A8EF-8E68-4850-3206FC56C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7B44365-043C-7D71-9058-3CE241BE5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D84D330-9238-FA5C-9E3D-B76DC7717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426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9A139-400B-56D6-7E1E-50BFAB592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7666B7E-F52A-A692-4A4D-4DB119F23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5163CE4-6981-FF0B-23C2-9573446F7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9DB7F3F-C5E6-81AA-0F98-B5C1853A3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43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8EF7C0-27F4-1D18-3EDF-64FBBA326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37E7454-F1A0-CDAF-5E53-01B7ED5F1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37E12D-E640-FD13-033C-29C99BD7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80B8B9-B565-628C-04E1-BD6A944F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DAA68B-4545-78FD-3BE7-64783C46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136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736EE6-729C-23A8-55D9-4348B1F3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7A468A7-A0DA-FC0A-B47F-AACDFEA18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296F6A5-9410-0093-F451-F06803DBF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388048-E35D-9B5B-B3D1-8E91C288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5A5429-0041-DC8B-F3B2-E233C16C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42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C95E675-FBAA-851A-25B6-E2169145C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ED87B5D-4CCB-D489-F147-9ABFC811C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7A7E55-4E3E-F653-B72A-B8E1AE4D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E1163A-D5E6-AB9B-210A-9E138384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350367-8121-16BA-ABDC-20F947BA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07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68816D-080D-8A00-C60B-29B1EB1E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D9F26C-680B-4C4A-6CBA-88A0BA72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3002CE-503E-5A76-1507-A4A840DE9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C1DAE8-F385-FAC6-FAC5-E76AEA5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1FAF9F-9A58-396F-A7E8-C72311B6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158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368CE9-0C77-5EC6-4398-03091AD4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CA6183F-67C4-3CC9-AC39-C98F121E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3AFBE5-8383-3B82-5007-D6EBCCA1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21D7763-0B44-9E3A-D687-56E2E89C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1CFB3A-A369-EEDF-6E21-8ED9A1E2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39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67BA6B-5D00-0772-F8F6-059C3562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178D20-AF8A-5C33-1843-A3C678D4D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D39A90B-61B8-0702-7E1A-9B213C378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94C42FB-9D43-EECC-1367-777ED40E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6533929-FD53-555A-6D08-C451D48B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2CCD6E6-9809-7D3D-C7A1-CC207744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9EBC06-3DC1-DEB6-265D-73CC96EE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F9E9C9-41F6-D48D-1D90-1FC80887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816E12-46F7-9795-BF22-03FCBF76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A193198-085D-20FF-842E-76ABED30F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5EF6B9A-CB74-872F-D471-4B84F0D39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FE64BFD-F4E4-2328-5DB2-40B370AA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812CF7F-3EAE-1159-00AE-1EB48210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B5AFD52-0E6F-38F1-376C-4622D2C3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5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3EEB21-7981-9120-153C-E6398FDE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4960AF8-6592-120E-A063-67672B31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C817E2B-7FA6-38D3-AF90-ED62BAAB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C823BD3-63EB-5F1C-2C50-0B9F5AE2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4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E5D30D-D04B-6108-5F64-E0F1688D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8AD2680-99DE-4614-DD93-41940BBC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C765B7-719A-BCFF-11EC-FEF5F60D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04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D038A7-D681-C263-A7AC-68797E90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AF33EC-D049-44BF-8BEA-6A02C0160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5328D4-40FF-BD98-E267-47A0C05A2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7D0B3BC-990A-408D-08F2-7EEC3857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451A56-5951-DE7E-B64B-A7F8D33E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2314489-1D7C-29B2-EBC4-2AB377F6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90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F51F08-AD62-27E2-937D-103D0741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B37D156-81F2-A7E6-A785-072679B9F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BDEC382-B19E-6120-B53C-93B559D72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C640596-0F5C-210D-8D5D-4C27D4BF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A133A0-FD1D-0C29-BF8D-18BE813B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D780FA-4F38-C9A9-076C-1884D62F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08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EA70D8-1F8D-BE68-358E-A0E21755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BF18683-C673-8728-8CF6-003BE039F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26558B0-5D27-8398-17F6-B90C6C281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79FE79-DA7E-EC1B-0103-892EFBF7B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4356D7-87E6-3BF3-1DF5-A62760B03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5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2DD7D95-8CFD-22EF-7ECC-35BDD3F1D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2F5E5FB-57E6-BAB1-F291-04901DD4EF93}"/>
              </a:ext>
            </a:extLst>
          </p:cNvPr>
          <p:cNvSpPr txBox="1"/>
          <p:nvPr/>
        </p:nvSpPr>
        <p:spPr>
          <a:xfrm>
            <a:off x="5251016" y="4272677"/>
            <a:ext cx="168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114533"/>
                </a:solidFill>
              </a:rPr>
              <a:t>AD/ SOYAD</a:t>
            </a:r>
          </a:p>
          <a:p>
            <a:pPr algn="ctr"/>
            <a:r>
              <a:rPr lang="tr-TR" sz="2000" dirty="0">
                <a:solidFill>
                  <a:srgbClr val="114533"/>
                </a:solidFill>
              </a:rPr>
              <a:t>UNVAN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0ABD69B-A532-07AF-577C-D8EFBE165B6C}"/>
              </a:ext>
            </a:extLst>
          </p:cNvPr>
          <p:cNvSpPr txBox="1"/>
          <p:nvPr/>
        </p:nvSpPr>
        <p:spPr>
          <a:xfrm>
            <a:off x="5295434" y="4980563"/>
            <a:ext cx="16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114533"/>
                </a:solidFill>
              </a:rPr>
              <a:t>TARİH</a:t>
            </a:r>
          </a:p>
        </p:txBody>
      </p:sp>
    </p:spTree>
    <p:extLst>
      <p:ext uri="{BB962C8B-B14F-4D97-AF65-F5344CB8AC3E}">
        <p14:creationId xmlns:p14="http://schemas.microsoft.com/office/powerpoint/2010/main" val="7412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08F48-6EC1-0725-E577-071A001B0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947025D-D045-B343-0CD0-04394EC6096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EKSTAZİ (MDMA)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33A7F21-0960-6B61-2AB0-F165E882EFDE}"/>
              </a:ext>
            </a:extLst>
          </p:cNvPr>
          <p:cNvSpPr txBox="1"/>
          <p:nvPr/>
        </p:nvSpPr>
        <p:spPr>
          <a:xfrm>
            <a:off x="193116" y="1445096"/>
            <a:ext cx="11457415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Panik ataklar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Depresyon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Hayal görme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Uyku sorunları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Bedenin aşırı ısınması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Ani ölüm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Bilişsel sorunlar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Aşırı sıvı kaybı oluşabilir</a:t>
            </a:r>
          </a:p>
        </p:txBody>
      </p:sp>
      <p:pic>
        <p:nvPicPr>
          <p:cNvPr id="3" name="Picture 2" descr="ecstasy ile ilgili gÃ¶rsel sonucu">
            <a:extLst>
              <a:ext uri="{FF2B5EF4-FFF2-40B4-BE49-F238E27FC236}">
                <a16:creationId xmlns:a16="http://schemas.microsoft.com/office/drawing/2014/main" id="{D5F606DC-50C0-DEC4-EED7-107610E9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137" y="1604752"/>
            <a:ext cx="5865192" cy="380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0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BAA6-630A-B4B6-6D6F-6B8D96B7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970BF0-2947-1179-F93C-8ECD4180F00C}"/>
              </a:ext>
            </a:extLst>
          </p:cNvPr>
          <p:cNvSpPr txBox="1"/>
          <p:nvPr/>
        </p:nvSpPr>
        <p:spPr>
          <a:xfrm>
            <a:off x="193116" y="172097"/>
            <a:ext cx="8079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UZUN SÜRE EKSTAZİ KULLANILDIĞINDA GÖRÜLEBİLECEK BELİRTİLER: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0117855-D264-4FBB-B31D-A018EE98C817}"/>
              </a:ext>
            </a:extLst>
          </p:cNvPr>
          <p:cNvSpPr txBox="1"/>
          <p:nvPr/>
        </p:nvSpPr>
        <p:spPr>
          <a:xfrm>
            <a:off x="193116" y="1445096"/>
            <a:ext cx="11457415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Hiçbir şeyden zevk alamama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Ekstazi olmadan eğlenememe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Kulak çınlaması veya beyinde sesler duyma</a:t>
            </a:r>
          </a:p>
        </p:txBody>
      </p:sp>
      <p:pic>
        <p:nvPicPr>
          <p:cNvPr id="5" name="Picture 2" descr="015_big">
            <a:extLst>
              <a:ext uri="{FF2B5EF4-FFF2-40B4-BE49-F238E27FC236}">
                <a16:creationId xmlns:a16="http://schemas.microsoft.com/office/drawing/2014/main" id="{C23AD036-52DD-4F7F-5FDA-B475E2A3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3" b="23277"/>
          <a:stretch>
            <a:fillRect/>
          </a:stretch>
        </p:blipFill>
        <p:spPr bwMode="auto">
          <a:xfrm>
            <a:off x="2854516" y="3327365"/>
            <a:ext cx="3965677" cy="25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2CD798C-DADF-FF68-4399-D65DFA155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515" y="5959437"/>
            <a:ext cx="126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tr-TR" altLang="tr-TR" sz="135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000877-5785-CF85-2594-7547DC3D0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424" y="5959437"/>
            <a:ext cx="2693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4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Ekstazi</a:t>
            </a:r>
            <a:r>
              <a:rPr lang="tr-TR" altLang="tr-T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kullanmış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98723D9-BC3D-424E-CE9C-26BBEBD6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979" y="4088793"/>
            <a:ext cx="27655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Beynin canlılığı azalmış…</a:t>
            </a:r>
          </a:p>
        </p:txBody>
      </p:sp>
    </p:spTree>
    <p:extLst>
      <p:ext uri="{BB962C8B-B14F-4D97-AF65-F5344CB8AC3E}">
        <p14:creationId xmlns:p14="http://schemas.microsoft.com/office/powerpoint/2010/main" val="36367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40701-99CD-CFE7-ACB2-DBFECB3BC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A818D98-4365-6189-84A4-8EED36A1A73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AMFETAMİN - METAMFETAMİN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9A9C344-DF8D-E30C-1627-D7B36D44EBA3}"/>
              </a:ext>
            </a:extLst>
          </p:cNvPr>
          <p:cNvSpPr txBox="1"/>
          <p:nvPr/>
        </p:nvSpPr>
        <p:spPr>
          <a:xfrm>
            <a:off x="193117" y="1445096"/>
            <a:ext cx="7735270" cy="410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İlk kullanımdan kısa süre sonra bağımlılık gelişebilir.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Dolaşım, solunum ve nörolojik sistemlerde ciddi sorunlara neden olabilir.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Anksiyete, saldırganlık, depresyon ve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paranoid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psikoza yol açabilir.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Buz,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ve kristal isimlerle anılır.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Ağız yoluyla alınabilir, burundan çekilebilir, enjeksiyonla ya da sigara şeklinde kullanılabilir.</a:t>
            </a:r>
          </a:p>
        </p:txBody>
      </p:sp>
      <p:pic>
        <p:nvPicPr>
          <p:cNvPr id="5" name="Picture 2" descr="http://www.uyusturucumaddeler.com/images/met_resim_2.png">
            <a:extLst>
              <a:ext uri="{FF2B5EF4-FFF2-40B4-BE49-F238E27FC236}">
                <a16:creationId xmlns:a16="http://schemas.microsoft.com/office/drawing/2014/main" id="{35783E95-0CBC-9C7E-A63A-D5593C5F34D8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alphaModFix/>
          </a:blip>
          <a:srcRect r="29364" b="2"/>
          <a:stretch/>
        </p:blipFill>
        <p:spPr bwMode="auto">
          <a:xfrm>
            <a:off x="8250545" y="1445096"/>
            <a:ext cx="3242485" cy="1859089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4" descr="http://www.uyusturucumaddeler.com/images/met_resim.png">
            <a:extLst>
              <a:ext uri="{FF2B5EF4-FFF2-40B4-BE49-F238E27FC236}">
                <a16:creationId xmlns:a16="http://schemas.microsoft.com/office/drawing/2014/main" id="{A395E9BB-14AA-6D24-B454-A45BBA512E17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alphaModFix/>
          </a:blip>
          <a:srcRect l="14444" r="32004" b="-2"/>
          <a:stretch/>
        </p:blipFill>
        <p:spPr bwMode="auto">
          <a:xfrm>
            <a:off x="8250545" y="3553816"/>
            <a:ext cx="3242485" cy="2689457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678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5133-A4D6-4AFA-6B1F-E920F77C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8130257-6B89-554C-7DBA-91D80B32F24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METAMFETAMİNİN ETKİLERİ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52AC3D5-B4C0-B1CF-26BD-17B479E6356B}"/>
              </a:ext>
            </a:extLst>
          </p:cNvPr>
          <p:cNvSpPr txBox="1"/>
          <p:nvPr/>
        </p:nvSpPr>
        <p:spPr>
          <a:xfrm>
            <a:off x="193117" y="1445096"/>
            <a:ext cx="4583278" cy="4644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Öfori (coşku)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Hiperaktivite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İştahsızlık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Taşikardi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Bulantı/kusma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Uykusuzluk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Motor becerilerin bozulması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tr-TR" sz="22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0D8E56E-C84A-1992-6DAE-5D5B0BC741BD}"/>
              </a:ext>
            </a:extLst>
          </p:cNvPr>
          <p:cNvSpPr txBox="1"/>
          <p:nvPr/>
        </p:nvSpPr>
        <p:spPr>
          <a:xfrm>
            <a:off x="4776395" y="1445096"/>
            <a:ext cx="6228677" cy="347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Bilişsel gerileme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Psikotik bozukluklar (sanrı-</a:t>
            </a:r>
            <a:r>
              <a:rPr lang="tr-TR" sz="2200" dirty="0" err="1"/>
              <a:t>varsanı</a:t>
            </a:r>
            <a:r>
              <a:rPr lang="tr-TR" sz="2200" dirty="0"/>
              <a:t>)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Depresyon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Şiddet davranışları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Huzursuzluk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r-TR" sz="2200" dirty="0"/>
              <a:t> </a:t>
            </a:r>
            <a:r>
              <a:rPr lang="tr-TR" sz="2200" dirty="0" err="1"/>
              <a:t>Meth</a:t>
            </a:r>
            <a:r>
              <a:rPr lang="tr-TR" sz="2200" dirty="0"/>
              <a:t> ağzı </a:t>
            </a:r>
          </a:p>
        </p:txBody>
      </p:sp>
      <p:pic>
        <p:nvPicPr>
          <p:cNvPr id="7" name="Picture 2" descr="Meth mouth: Inside look at icky problem (15 GRAPHIC IMAGES) - CBS News">
            <a:extLst>
              <a:ext uri="{FF2B5EF4-FFF2-40B4-BE49-F238E27FC236}">
                <a16:creationId xmlns:a16="http://schemas.microsoft.com/office/drawing/2014/main" id="{D57C368F-4E27-7BDB-07A0-37310958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44" y="4233821"/>
            <a:ext cx="3535377" cy="18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F55D0-9DDC-43C6-4E59-936D0E692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E10B3FB-9CA0-DBA1-0951-39E85ACAA4FB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KİŞİSEL GÖRÜNÜM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82695-682B-1C0F-F00E-2558445A9811}"/>
              </a:ext>
            </a:extLst>
          </p:cNvPr>
          <p:cNvSpPr txBox="1"/>
          <p:nvPr/>
        </p:nvSpPr>
        <p:spPr>
          <a:xfrm>
            <a:off x="193117" y="1445096"/>
            <a:ext cx="7735270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Soru: Kişinin Madde Kullandığını Nasıl Anlarsınız?</a:t>
            </a:r>
          </a:p>
        </p:txBody>
      </p:sp>
    </p:spTree>
    <p:extLst>
      <p:ext uri="{BB962C8B-B14F-4D97-AF65-F5344CB8AC3E}">
        <p14:creationId xmlns:p14="http://schemas.microsoft.com/office/powerpoint/2010/main" val="22952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42B2-EC71-9144-D081-D5C123537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9254AF0-39E2-BFF9-CF2F-30B2429A7F2B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KİŞİSEL GÖRÜNÜM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21901AB-6833-6907-EFF6-8996081EB195}"/>
              </a:ext>
            </a:extLst>
          </p:cNvPr>
          <p:cNvSpPr txBox="1"/>
          <p:nvPr/>
        </p:nvSpPr>
        <p:spPr>
          <a:xfrm>
            <a:off x="193116" y="1445096"/>
            <a:ext cx="11296463" cy="4619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Dağınık bir görünüm ve </a:t>
            </a:r>
            <a:b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yetersiz kişisel bakım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Temizliğe özen göstermeme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Kırmızı ya da kızarmış yanaklar,</a:t>
            </a:r>
            <a:b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gözler ve yüz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Parmaklarda veya dudaklarda is ya da yanıklar 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Kol ya da bacaklarında çeşitli izlerin varlığı (ya da bu izleri gizlemek için sıcak havada bile uzun kollu kıyafetlerle dolaşma)</a:t>
            </a:r>
          </a:p>
        </p:txBody>
      </p:sp>
      <p:pic>
        <p:nvPicPr>
          <p:cNvPr id="7" name="Resim 6" descr="gözler, yakın çekim, kirpik, göz bebe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D3B61A-9656-335F-6AEE-786F2EF7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956585"/>
            <a:ext cx="6917578" cy="226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0BCE4-B1D3-89E7-F48A-5FF3D3929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8693BE9-19E5-7255-154B-4EE1C3D6F65F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2. SAĞLIKLA İLGİLİ GÖZLENEBİLECEK DURUMLAR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58E12B3-A700-26DD-068F-8FF9215D02F1}"/>
              </a:ext>
            </a:extLst>
          </p:cNvPr>
          <p:cNvSpPr txBox="1"/>
          <p:nvPr/>
        </p:nvSpPr>
        <p:spPr>
          <a:xfrm>
            <a:off x="193116" y="1445096"/>
            <a:ext cx="11457415" cy="30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Burun kanaması ve burun-ağız içerisinde hastalık dışı yaralar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Soğuk algınlığı ve alerjiye bağlı olmayan burun akıntısı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Nedensiz olarak sık hastalanma durumu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Mide bulantısı ve kusmalar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Aşırı uyku hali ya da uykusuzluk</a:t>
            </a:r>
          </a:p>
        </p:txBody>
      </p:sp>
      <p:pic>
        <p:nvPicPr>
          <p:cNvPr id="3" name="Picture 2" descr="C:\Documents and Settings\Administrator\My Documents\grafik\madde resimleri\kokain\cocaine3.gif">
            <a:extLst>
              <a:ext uri="{FF2B5EF4-FFF2-40B4-BE49-F238E27FC236}">
                <a16:creationId xmlns:a16="http://schemas.microsoft.com/office/drawing/2014/main" id="{1C0E3C19-331A-E8C7-5270-81D87267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95" y="2420478"/>
            <a:ext cx="3828679" cy="287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7D73B-0246-8A22-CF96-9B7F060C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5BFF5FD-4097-6F45-7B95-A589B55176F7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3. KİŞİSEL ALIŞKANLIKLAR VE EYLEMLER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85F28CC-3A07-9934-C462-C9DF5EA3EE9A}"/>
              </a:ext>
            </a:extLst>
          </p:cNvPr>
          <p:cNvSpPr txBox="1"/>
          <p:nvPr/>
        </p:nvSpPr>
        <p:spPr>
          <a:xfrm>
            <a:off x="193116" y="1445096"/>
            <a:ext cx="11457415" cy="373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Giysilerde veya nefeste sigara ya da alışılmamış kokuların fark edilmesi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Ailenin bilgisi ve kontrolü dışında sıklıkla eve geç gelme ve evden erken ayrılma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Nakit paranın hızlı bir şekilde tüketilmesi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Aile bireyleri ve arkadaşlarla ilişkilerde olumsuz yönde değişiklikler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Duygusal durumda değişiklikler 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Genellikle içine kapanık, sessiz, çekingen, yorgun ve uyuşuk bir yapı sergileme</a:t>
            </a:r>
          </a:p>
        </p:txBody>
      </p:sp>
    </p:spTree>
    <p:extLst>
      <p:ext uri="{BB962C8B-B14F-4D97-AF65-F5344CB8AC3E}">
        <p14:creationId xmlns:p14="http://schemas.microsoft.com/office/powerpoint/2010/main" val="37676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1BC8F-480A-A2CD-D107-DDFCCB5BC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21D8B6E-16F7-D66F-4319-69CB4284C2E2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4. DAVRANIŞSAL DEĞİŞİMLER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9ADCBEE-D191-681E-A1A5-ABABF52CEC40}"/>
              </a:ext>
            </a:extLst>
          </p:cNvPr>
          <p:cNvSpPr txBox="1"/>
          <p:nvPr/>
        </p:nvSpPr>
        <p:spPr>
          <a:xfrm>
            <a:off x="193116" y="1445096"/>
            <a:ext cx="11457415" cy="319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Aile bireyleri ve arkadaşlarla ilişkilerin bozulması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Duygusal durumda değişiklikler ve duygusal istikrarsızlıklar (anlamsız gülme-ağlama)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Gürültülü, kötü davranışlar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Dengede kalamama ve tökezleme gibi koordinasyon bozuklukları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Genellikle içine kapanık, sessiz, çekingen, yorgun gözükme ve uyuşuk tutumlar.</a:t>
            </a:r>
          </a:p>
        </p:txBody>
      </p:sp>
    </p:spTree>
    <p:extLst>
      <p:ext uri="{BB962C8B-B14F-4D97-AF65-F5344CB8AC3E}">
        <p14:creationId xmlns:p14="http://schemas.microsoft.com/office/powerpoint/2010/main" val="9043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F0FA-27B7-EC85-D412-236B264A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42CC22B-94E5-E5B0-10D7-7BE7CABC48A2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5. OKULLA İLGİLİ DURUMLAR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19BBEE1-1F07-DAA8-D2DC-B1AFC0AADCFB}"/>
              </a:ext>
            </a:extLst>
          </p:cNvPr>
          <p:cNvSpPr txBox="1"/>
          <p:nvPr/>
        </p:nvSpPr>
        <p:spPr>
          <a:xfrm>
            <a:off x="193116" y="1445096"/>
            <a:ext cx="5250253" cy="453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Okuldan nedensiz olarak sıklıkla kaçma davranışı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Ders dışı etkinliklere, sosyal ve kültürel aktivitelere karşı ilgisizlik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Okulla ilgili sorumluluklarını yerine getirememe</a:t>
            </a:r>
          </a:p>
          <a:p>
            <a:pPr marL="342900" lvl="2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Ders notlarında açıklanamayan ve beklenmeyen ani düşüşler</a:t>
            </a:r>
          </a:p>
        </p:txBody>
      </p:sp>
      <p:pic>
        <p:nvPicPr>
          <p:cNvPr id="3" name="Resim 2" descr="bina, zemin, yol, yer içeren bir resim&#10;&#10;Açıklama otomatik olarak oluşturuldu">
            <a:extLst>
              <a:ext uri="{FF2B5EF4-FFF2-40B4-BE49-F238E27FC236}">
                <a16:creationId xmlns:a16="http://schemas.microsoft.com/office/drawing/2014/main" id="{474BB4E6-9915-665B-567D-93EF1FB68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24" y="1962137"/>
            <a:ext cx="6070576" cy="35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3E27-5F22-2619-982D-6EFB3CF7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9793AA4B-C2DB-9EE6-2748-A7E27D14554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SUNUM İÇERİĞİ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4196B72-78E2-4DF1-C2D3-E1DD0142364D}"/>
              </a:ext>
            </a:extLst>
          </p:cNvPr>
          <p:cNvSpPr txBox="1"/>
          <p:nvPr/>
        </p:nvSpPr>
        <p:spPr>
          <a:xfrm>
            <a:off x="193116" y="1445096"/>
            <a:ext cx="8557479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Bağımlılık Yapan Maddeler ve Özellikleri (devam)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 Kullanımı Etkileri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 Bağımlılığına Eşlik Eden Psikiyatrik Bozukluklar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 Bağımlılığı Tedavisi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Yetişkinlere Öneriler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Yasal Süreçler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 Bağımlılığında Doğrular- Yanlışlar</a:t>
            </a:r>
          </a:p>
        </p:txBody>
      </p:sp>
    </p:spTree>
    <p:extLst>
      <p:ext uri="{BB962C8B-B14F-4D97-AF65-F5344CB8AC3E}">
        <p14:creationId xmlns:p14="http://schemas.microsoft.com/office/powerpoint/2010/main" val="2892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4B9D-2C29-67E8-871C-54D3740D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B01E247-C720-1918-68CA-4EB5B7703329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6. EV YAŞAMI VE SOSYAL ÇEVREYLE İLGİLİ DURUMLAR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2F2C7B3-EC1B-4CD3-4D62-6C627EE99F10}"/>
              </a:ext>
            </a:extLst>
          </p:cNvPr>
          <p:cNvSpPr txBox="1"/>
          <p:nvPr/>
        </p:nvSpPr>
        <p:spPr>
          <a:xfrm>
            <a:off x="193117" y="1445096"/>
            <a:ext cx="10521500" cy="401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Evde bulunan ecza dolabındaki ya da aile bireylerinin kullandığı ilaçların hızlı bir şekilde azalması</a:t>
            </a:r>
          </a:p>
          <a:p>
            <a:pPr marL="342900" lvl="2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Evde bulunan, aile büyüklerine ait olan sigara paketinin hızlı bir şekilde tükenmesi</a:t>
            </a:r>
          </a:p>
          <a:p>
            <a:pPr marL="342900" lvl="2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Evde vitrinde süs olarak duran alkol şişelerinin kapaklarının açılmış olması ya da kullanılması</a:t>
            </a:r>
          </a:p>
          <a:p>
            <a:pPr marL="342900" lvl="2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Evde bulunan değerli eşyaların kaybolması ve çevresinden sürekli borç isteme</a:t>
            </a:r>
          </a:p>
        </p:txBody>
      </p:sp>
    </p:spTree>
    <p:extLst>
      <p:ext uri="{BB962C8B-B14F-4D97-AF65-F5344CB8AC3E}">
        <p14:creationId xmlns:p14="http://schemas.microsoft.com/office/powerpoint/2010/main" val="20634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9EAB-3875-2F57-3272-2D59600A5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1FB8208-B293-71D2-DFE6-5A84B69B91B7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KULLANIMINDAN ŞÜPHELENİLDİĞİNDE;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E249F61-BD06-806A-F9EC-6AFF6F1AF1DC}"/>
              </a:ext>
            </a:extLst>
          </p:cNvPr>
          <p:cNvSpPr txBox="1"/>
          <p:nvPr/>
        </p:nvSpPr>
        <p:spPr>
          <a:xfrm>
            <a:off x="193117" y="1445096"/>
            <a:ext cx="11231504" cy="360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Suçlayıcı ve yargılayıcı bir dil kullanmaktan kaçının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İletişimi sürdürmekten vazgeçmeyin, pes etmeyin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Yanında olduğunuzu ve gerektiğinde destek almasına yardımcı olabileceğinizi hissettirin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Tehdit etmeyin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Bir uzmandan profesyonel destek alınması gerektiğini vurgulayın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Sakin ve sabırlı tutum sergilemeye özen gösterin</a:t>
            </a:r>
            <a:endParaRPr lang="tr-TR" alt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7BE4-4D2D-BD00-E819-6DD95921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C8B9542-2421-9519-1DFE-DD65152DDA6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MADDELERİN ETKİ SÜRELERİ</a:t>
            </a:r>
            <a:endParaRPr lang="tr-TR" sz="2800" dirty="0">
              <a:solidFill>
                <a:srgbClr val="114533"/>
              </a:solidFill>
            </a:endParaRPr>
          </a:p>
        </p:txBody>
      </p:sp>
      <p:cxnSp>
        <p:nvCxnSpPr>
          <p:cNvPr id="3" name="3 Düz Bağlayıcı">
            <a:extLst>
              <a:ext uri="{FF2B5EF4-FFF2-40B4-BE49-F238E27FC236}">
                <a16:creationId xmlns:a16="http://schemas.microsoft.com/office/drawing/2014/main" id="{F50491E9-BB3C-58E9-534B-477D7A5F5ED6}"/>
              </a:ext>
            </a:extLst>
          </p:cNvPr>
          <p:cNvCxnSpPr/>
          <p:nvPr/>
        </p:nvCxnSpPr>
        <p:spPr>
          <a:xfrm flipV="1">
            <a:off x="2834476" y="5392786"/>
            <a:ext cx="6267991" cy="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Dikdörtgen">
            <a:extLst>
              <a:ext uri="{FF2B5EF4-FFF2-40B4-BE49-F238E27FC236}">
                <a16:creationId xmlns:a16="http://schemas.microsoft.com/office/drawing/2014/main" id="{D568664A-2EB8-C918-FAD5-B2F63798D3EE}"/>
              </a:ext>
            </a:extLst>
          </p:cNvPr>
          <p:cNvSpPr/>
          <p:nvPr/>
        </p:nvSpPr>
        <p:spPr>
          <a:xfrm>
            <a:off x="3051170" y="5068250"/>
            <a:ext cx="485775" cy="325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6 Metin kutusu">
            <a:extLst>
              <a:ext uri="{FF2B5EF4-FFF2-40B4-BE49-F238E27FC236}">
                <a16:creationId xmlns:a16="http://schemas.microsoft.com/office/drawing/2014/main" id="{79817D8F-9353-00A7-8D70-AFB854EE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673" y="5608793"/>
            <a:ext cx="6767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350">
                <a:latin typeface="+mn-lt"/>
              </a:rPr>
              <a:t>Sigara </a:t>
            </a:r>
            <a:endParaRPr lang="en-US" altLang="tr-TR" sz="1350">
              <a:latin typeface="+mn-lt"/>
            </a:endParaRPr>
          </a:p>
        </p:txBody>
      </p:sp>
      <p:sp>
        <p:nvSpPr>
          <p:cNvPr id="7" name="7 Metin kutusu">
            <a:extLst>
              <a:ext uri="{FF2B5EF4-FFF2-40B4-BE49-F238E27FC236}">
                <a16:creationId xmlns:a16="http://schemas.microsoft.com/office/drawing/2014/main" id="{FCF2C6EF-3832-952D-3F9B-E38DBF4E1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064" y="5608793"/>
            <a:ext cx="60785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350">
                <a:latin typeface="+mn-lt"/>
              </a:rPr>
              <a:t>Alkol </a:t>
            </a:r>
            <a:endParaRPr lang="en-US" altLang="tr-TR" sz="1350">
              <a:latin typeface="+mn-lt"/>
            </a:endParaRPr>
          </a:p>
        </p:txBody>
      </p:sp>
      <p:sp>
        <p:nvSpPr>
          <p:cNvPr id="8" name="8 Metin kutusu">
            <a:extLst>
              <a:ext uri="{FF2B5EF4-FFF2-40B4-BE49-F238E27FC236}">
                <a16:creationId xmlns:a16="http://schemas.microsoft.com/office/drawing/2014/main" id="{13A85436-1BBE-92D2-A80D-02B2B3EA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814" y="5608793"/>
            <a:ext cx="6011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350">
                <a:latin typeface="+mn-lt"/>
              </a:rPr>
              <a:t>Esrar </a:t>
            </a:r>
            <a:endParaRPr lang="en-US" altLang="tr-TR" sz="1350">
              <a:latin typeface="+mn-lt"/>
            </a:endParaRPr>
          </a:p>
        </p:txBody>
      </p:sp>
      <p:sp>
        <p:nvSpPr>
          <p:cNvPr id="9" name="9 Metin kutusu">
            <a:extLst>
              <a:ext uri="{FF2B5EF4-FFF2-40B4-BE49-F238E27FC236}">
                <a16:creationId xmlns:a16="http://schemas.microsoft.com/office/drawing/2014/main" id="{0B9A2693-CAF8-208D-F6BA-8B9F59A0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048" y="5608793"/>
            <a:ext cx="72295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350">
                <a:latin typeface="+mn-lt"/>
              </a:rPr>
              <a:t>Kokain </a:t>
            </a:r>
            <a:endParaRPr lang="en-US" altLang="tr-TR" sz="1350">
              <a:latin typeface="+mn-lt"/>
            </a:endParaRPr>
          </a:p>
        </p:txBody>
      </p:sp>
      <p:sp>
        <p:nvSpPr>
          <p:cNvPr id="10" name="10 Metin kutusu">
            <a:extLst>
              <a:ext uri="{FF2B5EF4-FFF2-40B4-BE49-F238E27FC236}">
                <a16:creationId xmlns:a16="http://schemas.microsoft.com/office/drawing/2014/main" id="{CD0DCA1A-0481-D7F7-E67A-056994A2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176" y="5608793"/>
            <a:ext cx="6054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350" dirty="0">
                <a:latin typeface="+mn-lt"/>
              </a:rPr>
              <a:t>Eroin </a:t>
            </a:r>
            <a:endParaRPr lang="en-US" altLang="tr-TR" sz="1350" dirty="0">
              <a:latin typeface="+mn-lt"/>
            </a:endParaRPr>
          </a:p>
        </p:txBody>
      </p:sp>
      <p:sp>
        <p:nvSpPr>
          <p:cNvPr id="11" name="11 Metin kutusu">
            <a:extLst>
              <a:ext uri="{FF2B5EF4-FFF2-40B4-BE49-F238E27FC236}">
                <a16:creationId xmlns:a16="http://schemas.microsoft.com/office/drawing/2014/main" id="{44610424-2D38-5324-8D38-EA96402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097" y="4474127"/>
            <a:ext cx="5116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350" dirty="0">
                <a:latin typeface="+mn-lt"/>
              </a:rPr>
              <a:t>1.5 </a:t>
            </a:r>
          </a:p>
          <a:p>
            <a:pPr algn="ctr" eaLnBrk="1" hangingPunct="1"/>
            <a:r>
              <a:rPr lang="tr-TR" altLang="tr-TR" sz="1350" dirty="0">
                <a:latin typeface="+mn-lt"/>
              </a:rPr>
              <a:t>saat</a:t>
            </a:r>
            <a:endParaRPr lang="en-US" altLang="tr-TR" sz="1350" dirty="0">
              <a:latin typeface="+mn-lt"/>
            </a:endParaRPr>
          </a:p>
        </p:txBody>
      </p:sp>
      <p:sp>
        <p:nvSpPr>
          <p:cNvPr id="12" name="12 Dikdörtgen">
            <a:extLst>
              <a:ext uri="{FF2B5EF4-FFF2-40B4-BE49-F238E27FC236}">
                <a16:creationId xmlns:a16="http://schemas.microsoft.com/office/drawing/2014/main" id="{BD7491B4-8603-C957-F65B-4B105C368EE8}"/>
              </a:ext>
            </a:extLst>
          </p:cNvPr>
          <p:cNvSpPr/>
          <p:nvPr/>
        </p:nvSpPr>
        <p:spPr>
          <a:xfrm>
            <a:off x="4131066" y="4852746"/>
            <a:ext cx="485775" cy="54054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3" name="13 Metin kutusu">
            <a:extLst>
              <a:ext uri="{FF2B5EF4-FFF2-40B4-BE49-F238E27FC236}">
                <a16:creationId xmlns:a16="http://schemas.microsoft.com/office/drawing/2014/main" id="{2EA51BB3-E5B8-DF91-578B-13FF456D9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068" y="4205046"/>
            <a:ext cx="5116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350">
                <a:latin typeface="+mn-lt"/>
              </a:rPr>
              <a:t>3 </a:t>
            </a:r>
          </a:p>
          <a:p>
            <a:pPr algn="ctr" eaLnBrk="1" hangingPunct="1"/>
            <a:r>
              <a:rPr lang="tr-TR" altLang="tr-TR" sz="1350">
                <a:latin typeface="+mn-lt"/>
              </a:rPr>
              <a:t>saat</a:t>
            </a:r>
            <a:endParaRPr lang="en-US" altLang="tr-TR" sz="1350">
              <a:latin typeface="+mn-lt"/>
            </a:endParaRPr>
          </a:p>
        </p:txBody>
      </p:sp>
      <p:sp>
        <p:nvSpPr>
          <p:cNvPr id="14" name="14 Dikdörtgen">
            <a:extLst>
              <a:ext uri="{FF2B5EF4-FFF2-40B4-BE49-F238E27FC236}">
                <a16:creationId xmlns:a16="http://schemas.microsoft.com/office/drawing/2014/main" id="{D49C8788-4B76-C43D-A2DB-4233D7688DBD}"/>
              </a:ext>
            </a:extLst>
          </p:cNvPr>
          <p:cNvSpPr/>
          <p:nvPr/>
        </p:nvSpPr>
        <p:spPr>
          <a:xfrm>
            <a:off x="5210964" y="4420550"/>
            <a:ext cx="485775" cy="9727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15 Metin kutusu">
            <a:extLst>
              <a:ext uri="{FF2B5EF4-FFF2-40B4-BE49-F238E27FC236}">
                <a16:creationId xmlns:a16="http://schemas.microsoft.com/office/drawing/2014/main" id="{DCBADF45-8C11-0145-AD8F-F84C560F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891" y="3881196"/>
            <a:ext cx="5116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350">
                <a:latin typeface="+mn-lt"/>
              </a:rPr>
              <a:t>4 </a:t>
            </a:r>
          </a:p>
          <a:p>
            <a:pPr algn="ctr" eaLnBrk="1" hangingPunct="1"/>
            <a:r>
              <a:rPr lang="tr-TR" altLang="tr-TR" sz="1350">
                <a:latin typeface="+mn-lt"/>
              </a:rPr>
              <a:t>saat</a:t>
            </a:r>
            <a:endParaRPr lang="en-US" altLang="tr-TR" sz="1350">
              <a:latin typeface="+mn-lt"/>
            </a:endParaRPr>
          </a:p>
        </p:txBody>
      </p:sp>
      <p:sp>
        <p:nvSpPr>
          <p:cNvPr id="16" name="16 Dikdörtgen">
            <a:extLst>
              <a:ext uri="{FF2B5EF4-FFF2-40B4-BE49-F238E27FC236}">
                <a16:creationId xmlns:a16="http://schemas.microsoft.com/office/drawing/2014/main" id="{6F8C51D3-B817-767E-D68D-FDC834F8A474}"/>
              </a:ext>
            </a:extLst>
          </p:cNvPr>
          <p:cNvSpPr/>
          <p:nvPr/>
        </p:nvSpPr>
        <p:spPr>
          <a:xfrm>
            <a:off x="6345629" y="5230175"/>
            <a:ext cx="485775" cy="1631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17 Metin kutusu">
            <a:extLst>
              <a:ext uri="{FF2B5EF4-FFF2-40B4-BE49-F238E27FC236}">
                <a16:creationId xmlns:a16="http://schemas.microsoft.com/office/drawing/2014/main" id="{E9587893-BD85-54AB-05BB-21AD1E80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558" y="4690821"/>
            <a:ext cx="5116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350">
                <a:latin typeface="+mn-lt"/>
              </a:rPr>
              <a:t>1 </a:t>
            </a:r>
          </a:p>
          <a:p>
            <a:pPr algn="ctr" eaLnBrk="1" hangingPunct="1"/>
            <a:r>
              <a:rPr lang="tr-TR" altLang="tr-TR" sz="1350">
                <a:latin typeface="+mn-lt"/>
              </a:rPr>
              <a:t>saat</a:t>
            </a:r>
            <a:endParaRPr lang="en-US" altLang="tr-TR" sz="1350">
              <a:latin typeface="+mn-lt"/>
            </a:endParaRPr>
          </a:p>
        </p:txBody>
      </p:sp>
      <p:sp>
        <p:nvSpPr>
          <p:cNvPr id="18" name="18 Dikdörtgen">
            <a:extLst>
              <a:ext uri="{FF2B5EF4-FFF2-40B4-BE49-F238E27FC236}">
                <a16:creationId xmlns:a16="http://schemas.microsoft.com/office/drawing/2014/main" id="{B11F9A81-9DA4-EC0C-C1C9-26D14BCEEE49}"/>
              </a:ext>
            </a:extLst>
          </p:cNvPr>
          <p:cNvSpPr/>
          <p:nvPr/>
        </p:nvSpPr>
        <p:spPr>
          <a:xfrm>
            <a:off x="7479104" y="4420550"/>
            <a:ext cx="485775" cy="9727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" name="19 Metin kutusu">
            <a:extLst>
              <a:ext uri="{FF2B5EF4-FFF2-40B4-BE49-F238E27FC236}">
                <a16:creationId xmlns:a16="http://schemas.microsoft.com/office/drawing/2014/main" id="{23489D58-89D8-400F-9C2F-B09C0DDC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033" y="3881196"/>
            <a:ext cx="5116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350" dirty="0">
                <a:latin typeface="+mn-lt"/>
              </a:rPr>
              <a:t>4 </a:t>
            </a:r>
          </a:p>
          <a:p>
            <a:pPr algn="ctr" eaLnBrk="1" hangingPunct="1"/>
            <a:r>
              <a:rPr lang="tr-TR" altLang="tr-TR" sz="1350" dirty="0">
                <a:latin typeface="+mn-lt"/>
              </a:rPr>
              <a:t>saat</a:t>
            </a:r>
            <a:endParaRPr lang="en-US" altLang="tr-TR" sz="1350" dirty="0">
              <a:latin typeface="+mn-lt"/>
            </a:endParaRPr>
          </a:p>
        </p:txBody>
      </p:sp>
      <p:sp>
        <p:nvSpPr>
          <p:cNvPr id="20" name="20 Dikdörtgen">
            <a:extLst>
              <a:ext uri="{FF2B5EF4-FFF2-40B4-BE49-F238E27FC236}">
                <a16:creationId xmlns:a16="http://schemas.microsoft.com/office/drawing/2014/main" id="{26B19FF4-0184-BEE2-DA39-641996254BD8}"/>
              </a:ext>
            </a:extLst>
          </p:cNvPr>
          <p:cNvSpPr/>
          <p:nvPr/>
        </p:nvSpPr>
        <p:spPr>
          <a:xfrm>
            <a:off x="4616953" y="3880618"/>
            <a:ext cx="486054" cy="15121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tr-TR" sz="1500" dirty="0"/>
              <a:t>Ayılmak için 6 saat</a:t>
            </a:r>
            <a:endParaRPr lang="en-US" sz="1500" dirty="0"/>
          </a:p>
        </p:txBody>
      </p:sp>
      <p:sp>
        <p:nvSpPr>
          <p:cNvPr id="21" name="24 Dikdörtgen">
            <a:extLst>
              <a:ext uri="{FF2B5EF4-FFF2-40B4-BE49-F238E27FC236}">
                <a16:creationId xmlns:a16="http://schemas.microsoft.com/office/drawing/2014/main" id="{2AE963C5-5105-8A70-5E52-7B5EEBC60957}"/>
              </a:ext>
            </a:extLst>
          </p:cNvPr>
          <p:cNvSpPr/>
          <p:nvPr/>
        </p:nvSpPr>
        <p:spPr>
          <a:xfrm>
            <a:off x="5697073" y="3394564"/>
            <a:ext cx="486054" cy="19982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tr-TR" sz="1500" dirty="0"/>
              <a:t>Ayılmak için 8 saat</a:t>
            </a:r>
            <a:endParaRPr lang="en-US" sz="1500" dirty="0"/>
          </a:p>
        </p:txBody>
      </p:sp>
      <p:sp>
        <p:nvSpPr>
          <p:cNvPr id="22" name="25 Dikdörtgen">
            <a:extLst>
              <a:ext uri="{FF2B5EF4-FFF2-40B4-BE49-F238E27FC236}">
                <a16:creationId xmlns:a16="http://schemas.microsoft.com/office/drawing/2014/main" id="{5C3B3741-2B96-9D71-9ED1-FC164D92E760}"/>
              </a:ext>
            </a:extLst>
          </p:cNvPr>
          <p:cNvSpPr/>
          <p:nvPr/>
        </p:nvSpPr>
        <p:spPr>
          <a:xfrm>
            <a:off x="6831199" y="2692486"/>
            <a:ext cx="486054" cy="2700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tr-TR" sz="1500" dirty="0"/>
              <a:t> 12 saat </a:t>
            </a:r>
            <a:r>
              <a:rPr lang="tr-TR" sz="1500" dirty="0" err="1"/>
              <a:t>depresif</a:t>
            </a:r>
            <a:r>
              <a:rPr lang="tr-TR" sz="1500" dirty="0"/>
              <a:t> durum</a:t>
            </a:r>
            <a:endParaRPr lang="en-US" sz="1500" dirty="0"/>
          </a:p>
        </p:txBody>
      </p:sp>
      <p:sp>
        <p:nvSpPr>
          <p:cNvPr id="23" name="26 Dikdörtgen">
            <a:extLst>
              <a:ext uri="{FF2B5EF4-FFF2-40B4-BE49-F238E27FC236}">
                <a16:creationId xmlns:a16="http://schemas.microsoft.com/office/drawing/2014/main" id="{085EE533-CF3C-9D10-23BB-18A9C6745E0C}"/>
              </a:ext>
            </a:extLst>
          </p:cNvPr>
          <p:cNvSpPr/>
          <p:nvPr/>
        </p:nvSpPr>
        <p:spPr>
          <a:xfrm>
            <a:off x="7965325" y="2753857"/>
            <a:ext cx="486054" cy="26389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tr-TR" sz="1500" dirty="0"/>
              <a:t>Zihinsel işlevlerin düzelmesi için  12 saat</a:t>
            </a:r>
            <a:endParaRPr lang="en-US" sz="1500" dirty="0"/>
          </a:p>
        </p:txBody>
      </p:sp>
      <p:sp>
        <p:nvSpPr>
          <p:cNvPr id="24" name="27 Dikdörtgen">
            <a:extLst>
              <a:ext uri="{FF2B5EF4-FFF2-40B4-BE49-F238E27FC236}">
                <a16:creationId xmlns:a16="http://schemas.microsoft.com/office/drawing/2014/main" id="{BEDD195C-D55E-9E12-CD90-2E511621ED11}"/>
              </a:ext>
            </a:extLst>
          </p:cNvPr>
          <p:cNvSpPr/>
          <p:nvPr/>
        </p:nvSpPr>
        <p:spPr>
          <a:xfrm>
            <a:off x="3536833" y="1374676"/>
            <a:ext cx="462733" cy="4018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tr-TR" sz="1500" dirty="0"/>
              <a:t>24 saat sonra kandaki karbondioksit temizleniyor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045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61125-84ED-DF6F-2096-77F35BF4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171BE49-1F30-C1E4-5B62-96D35339FED1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EŞLİK EDEN PSİKİYATRİK HASTALIKLAR 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D099FA0-49FC-1D6A-A5D3-34916FC2992B}"/>
              </a:ext>
            </a:extLst>
          </p:cNvPr>
          <p:cNvSpPr txBox="1"/>
          <p:nvPr/>
        </p:nvSpPr>
        <p:spPr>
          <a:xfrm>
            <a:off x="193117" y="1445096"/>
            <a:ext cx="11231504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Alkol Kullanım Bozukluğu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Bipolar Bozukluk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Depresif Bozukluk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Majör Depresyon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Anksiyete Bozuklukları (Basit Fobi, Sosyal Fobi, Travma Sonrası Stres Bozukluğu)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Duygu-Durum Bozuklukları</a:t>
            </a:r>
          </a:p>
        </p:txBody>
      </p:sp>
    </p:spTree>
    <p:extLst>
      <p:ext uri="{BB962C8B-B14F-4D97-AF65-F5344CB8AC3E}">
        <p14:creationId xmlns:p14="http://schemas.microsoft.com/office/powerpoint/2010/main" val="20201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D9404-F024-90FE-72F2-677DE34F1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0F30B2C-B2F1-DDCA-CB0E-0D333E37CE1B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EŞLİK EDEN PSİKİYATRİK HASTALIKLAR 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1B3118E-86A1-C4C8-FBD3-3336F24FDA64}"/>
              </a:ext>
            </a:extLst>
          </p:cNvPr>
          <p:cNvSpPr txBox="1"/>
          <p:nvPr/>
        </p:nvSpPr>
        <p:spPr>
          <a:xfrm>
            <a:off x="193117" y="1445096"/>
            <a:ext cx="11231504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Duygu-Durum Bozuklukları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Obsesif-Kompulsif Bozukluk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Distimi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(Kronik Depresyon)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Uyku Bozuklukları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Cinsel İşlev Bozuklukları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Deliryum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Nörobilişsel Bozukluklar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Kişilik Bozukları (Antisosyal,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Borderline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Çekingen ve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Paranoid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76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BD06-16BF-4992-A654-1420B8434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CAC691A-F26F-C0B2-B20D-ADE4866B5B94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 TEDAVİSİ 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8F4393F-BD0E-0886-3681-F5042545FD74}"/>
              </a:ext>
            </a:extLst>
          </p:cNvPr>
          <p:cNvSpPr txBox="1"/>
          <p:nvPr/>
        </p:nvSpPr>
        <p:spPr>
          <a:xfrm>
            <a:off x="193117" y="1445096"/>
            <a:ext cx="11231504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Kısa Müdahale Yöntemi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Detoksifikasyon ve İlaç Tedavisi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Bilişsel Davranışçı Terapiler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12 Basamak Programı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Aile Temelli Terapiler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Motivasyonel Görüşme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Bilinçli Farkındalık</a:t>
            </a:r>
          </a:p>
        </p:txBody>
      </p:sp>
    </p:spTree>
    <p:extLst>
      <p:ext uri="{BB962C8B-B14F-4D97-AF65-F5344CB8AC3E}">
        <p14:creationId xmlns:p14="http://schemas.microsoft.com/office/powerpoint/2010/main" val="5029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5406-F6D9-C8AF-0414-155C2EE73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3401E5D-9AE0-D9AB-C4B9-B7CD1A6AC7F4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TEDAVİNİN BAŞARISINDA ÖNEMLİ ETKENLER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5B6D999-4948-4E01-CE14-0DE65FBAB54E}"/>
              </a:ext>
            </a:extLst>
          </p:cNvPr>
          <p:cNvSpPr txBox="1"/>
          <p:nvPr/>
        </p:nvSpPr>
        <p:spPr>
          <a:xfrm>
            <a:off x="193118" y="1445096"/>
            <a:ext cx="7283448" cy="46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b="1" dirty="0"/>
              <a:t>1</a:t>
            </a: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. Kişinin tedavi olmayı istemesi: 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Tedavi sürecinde en önemli adım, kişinin kendisinin tedavi olmak istemesidir. Kişi bu kararı almadan, başkalarının zorlamasıyla bırakması genellikle mümkün olmaz.</a:t>
            </a:r>
          </a:p>
          <a:p>
            <a:pPr algn="just">
              <a:lnSpc>
                <a:spcPct val="150000"/>
              </a:lnSpc>
            </a:pP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2. Kişinin maddeyi bırakmaya kendini hazır hissetmesi: 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Maddeyi bırakmak, kişinin alışkanlıklarını ve yaşam çevresini değiştirmesini gerektirebileceğinden, bu sürece psikolojik olarak hazır olması büyük önem taşır.</a:t>
            </a:r>
            <a:endParaRPr lang="tr-TR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AE459AA-A972-32D4-911C-D16AD1A81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4" y="1625643"/>
            <a:ext cx="3480773" cy="3193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4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8166A-1983-58D7-F328-DA9B0E46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15CECE2-3864-AF4D-F5F9-91DC8D72198C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TEDAVİNİN BAŞARISINDA ÖNEMLİ ETKENLER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E027A82-36B6-F44E-6A86-7FE2E58AD385}"/>
              </a:ext>
            </a:extLst>
          </p:cNvPr>
          <p:cNvSpPr txBox="1"/>
          <p:nvPr/>
        </p:nvSpPr>
        <p:spPr>
          <a:xfrm>
            <a:off x="193118" y="1445096"/>
            <a:ext cx="6648746" cy="309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3. Kişinin doğru sosyal çevrede bulunması</a:t>
            </a:r>
            <a:r>
              <a:rPr lang="tr-TR" sz="2200" i="1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Tedavi sonrası kişinin sağlıklı bir sosyal çevre oluşturması, pozitif aile ilişkileri kurması ve yaşamını anlamlı ya da zararsız etkinliklerle doldurması, temiz kalma sürecinin devamlılığını  olumlu yönde etkileyecektir.</a:t>
            </a:r>
          </a:p>
        </p:txBody>
      </p:sp>
      <p:pic>
        <p:nvPicPr>
          <p:cNvPr id="5" name="Picture 2" descr="aile desteÄi baÄÄ±mlÄ±lÄ±k ile ilgili gÃ¶rsel sonucu">
            <a:extLst>
              <a:ext uri="{FF2B5EF4-FFF2-40B4-BE49-F238E27FC236}">
                <a16:creationId xmlns:a16="http://schemas.microsoft.com/office/drawing/2014/main" id="{085FE0A0-FCF6-3892-3DC2-75BE9980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64" y="2594320"/>
            <a:ext cx="4804570" cy="37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5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7E40-34F9-2595-1C3B-923D4F365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327E52F-B6E3-B2BF-017D-2165B03AFF8E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TEDAVİ HİZMETLERİ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3" name="Picture 6" descr="Ä°lgili resim">
            <a:extLst>
              <a:ext uri="{FF2B5EF4-FFF2-40B4-BE49-F238E27FC236}">
                <a16:creationId xmlns:a16="http://schemas.microsoft.com/office/drawing/2014/main" id="{62EBD117-F05F-B02F-9D4C-11AA0813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75" y="1408725"/>
            <a:ext cx="4420170" cy="22551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 descr="AMATEM ORJ LOGO2">
            <a:extLst>
              <a:ext uri="{FF2B5EF4-FFF2-40B4-BE49-F238E27FC236}">
                <a16:creationId xmlns:a16="http://schemas.microsoft.com/office/drawing/2014/main" id="{A1181331-0DD2-CCD6-6FDA-BDFF45C6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37585" b="36964"/>
          <a:stretch>
            <a:fillRect/>
          </a:stretch>
        </p:blipFill>
        <p:spPr bwMode="auto">
          <a:xfrm>
            <a:off x="2591195" y="4152995"/>
            <a:ext cx="6525796" cy="16861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29476B3-AD25-45C0-B500-71EDAE05E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0" y="1408725"/>
            <a:ext cx="4009224" cy="2255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74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C3875-9A3D-8AEA-0B1D-F6D83E58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>
            <a:extLst>
              <a:ext uri="{FF2B5EF4-FFF2-40B4-BE49-F238E27FC236}">
                <a16:creationId xmlns:a16="http://schemas.microsoft.com/office/drawing/2014/main" id="{228DAF64-47AD-DD15-3AE8-8950DFE3B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48046"/>
            <a:ext cx="12209419" cy="1211502"/>
          </a:xfrm>
          <a:prstGeom prst="rect">
            <a:avLst/>
          </a:prstGeom>
          <a:solidFill>
            <a:srgbClr val="A7BF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grafik tasarım, tasarım, tipograf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D9D878B-1763-EF71-7E9A-D782B4C39B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3291"/>
            <a:ext cx="12209418" cy="610470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4FCBBC3-BB1D-17CC-B823-5E025A0F9A8E}"/>
              </a:ext>
            </a:extLst>
          </p:cNvPr>
          <p:cNvSpPr txBox="1"/>
          <p:nvPr/>
        </p:nvSpPr>
        <p:spPr>
          <a:xfrm>
            <a:off x="2771627" y="817748"/>
            <a:ext cx="6648746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b="1" dirty="0">
                <a:solidFill>
                  <a:schemeClr val="bg2">
                    <a:lumMod val="25000"/>
                  </a:schemeClr>
                </a:solidFill>
              </a:rPr>
              <a:t>Sizce bağımlılığa neden olan en önemli risk faktörleri nelerdir? </a:t>
            </a:r>
          </a:p>
        </p:txBody>
      </p:sp>
    </p:spTree>
    <p:extLst>
      <p:ext uri="{BB962C8B-B14F-4D97-AF65-F5344CB8AC3E}">
        <p14:creationId xmlns:p14="http://schemas.microsoft.com/office/powerpoint/2010/main" val="14231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5D45-1AE6-9CA3-47D2-FFA67C14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1F53C9DD-6231-2BD7-8A08-74972A0977A2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OPİYATLAR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6586C66-EAE6-26DE-D8EB-FF89825CC968}"/>
              </a:ext>
            </a:extLst>
          </p:cNvPr>
          <p:cNvSpPr txBox="1"/>
          <p:nvPr/>
        </p:nvSpPr>
        <p:spPr>
          <a:xfrm>
            <a:off x="193116" y="1445096"/>
            <a:ext cx="8557479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Eroin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Kodein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Morfin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Metadon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Buprenorfin</a:t>
            </a:r>
            <a:endParaRPr lang="tr-TR" alt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Resim 7" descr="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EF38F77-2477-898D-74E4-41F462B6A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24" y="1445096"/>
            <a:ext cx="6615769" cy="43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758C1-C81A-2E19-FBA6-971A8A54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175117A-FDEE-4A12-4A3F-47D7A7FD6AD9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BAĞIMLILIĞINI ÖNLEME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1536442-8C61-6BD6-7AD6-4B20A230C5B9}"/>
              </a:ext>
            </a:extLst>
          </p:cNvPr>
          <p:cNvSpPr txBox="1"/>
          <p:nvPr/>
        </p:nvSpPr>
        <p:spPr>
          <a:xfrm>
            <a:off x="193117" y="1445096"/>
            <a:ext cx="11231504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Yaşamda bir amaca sahip olmak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Olumlu  ilişkiler kurmak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Stresle başa çıkma, problem çözme ve karar verme gibi yaşam becerilerini güçlendirmek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Sosyo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-kültürel ve spor faaliyetlerine katılmak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Bağımlılıklarla ilgili bilinçlenmek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Gerektiğinde profesyonel destek almak</a:t>
            </a:r>
          </a:p>
        </p:txBody>
      </p:sp>
    </p:spTree>
    <p:extLst>
      <p:ext uri="{BB962C8B-B14F-4D97-AF65-F5344CB8AC3E}">
        <p14:creationId xmlns:p14="http://schemas.microsoft.com/office/powerpoint/2010/main" val="26054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33FC-AD01-414A-E04B-B1973142C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4DD5339-3124-B477-37C4-8C552ADBB674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BAĞIMLILIĞINI ÖNLEME</a:t>
            </a:r>
            <a:endParaRPr lang="tr-TR" sz="2800" dirty="0">
              <a:solidFill>
                <a:srgbClr val="114533"/>
              </a:solidFill>
            </a:endParaRPr>
          </a:p>
        </p:txBody>
      </p:sp>
      <p:graphicFrame>
        <p:nvGraphicFramePr>
          <p:cNvPr id="16" name="Diyagram 15">
            <a:extLst>
              <a:ext uri="{FF2B5EF4-FFF2-40B4-BE49-F238E27FC236}">
                <a16:creationId xmlns:a16="http://schemas.microsoft.com/office/drawing/2014/main" id="{31FB2859-0D92-F86C-6BE9-BD690B591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202326"/>
              </p:ext>
            </p:extLst>
          </p:nvPr>
        </p:nvGraphicFramePr>
        <p:xfrm>
          <a:off x="1469571" y="1287207"/>
          <a:ext cx="9252857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Metin kutusu 16">
            <a:extLst>
              <a:ext uri="{FF2B5EF4-FFF2-40B4-BE49-F238E27FC236}">
                <a16:creationId xmlns:a16="http://schemas.microsoft.com/office/drawing/2014/main" id="{0D7057C5-6347-A937-ADAE-D8F059AC320C}"/>
              </a:ext>
            </a:extLst>
          </p:cNvPr>
          <p:cNvSpPr txBox="1"/>
          <p:nvPr/>
        </p:nvSpPr>
        <p:spPr>
          <a:xfrm>
            <a:off x="1830680" y="1659577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Ben maddeyi arada bir, yani kontrollü bir şekilde kullanmak istiyorum.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5235D6D-BBCC-26BA-C63B-29FF8A262C08}"/>
              </a:ext>
            </a:extLst>
          </p:cNvPr>
          <p:cNvSpPr txBox="1"/>
          <p:nvPr/>
        </p:nvSpPr>
        <p:spPr>
          <a:xfrm>
            <a:off x="2154646" y="4136594"/>
            <a:ext cx="725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Bitkisel kökenli maddeler bağımlılık yapmaz. </a:t>
            </a:r>
          </a:p>
        </p:txBody>
      </p:sp>
      <p:sp>
        <p:nvSpPr>
          <p:cNvPr id="19" name="Dikdörtgen: Köşeleri Yuvarlatılmış 4">
            <a:extLst>
              <a:ext uri="{FF2B5EF4-FFF2-40B4-BE49-F238E27FC236}">
                <a16:creationId xmlns:a16="http://schemas.microsoft.com/office/drawing/2014/main" id="{44BA2DE5-0733-ED9A-54A9-C0DCF3426C77}"/>
              </a:ext>
            </a:extLst>
          </p:cNvPr>
          <p:cNvSpPr/>
          <p:nvPr/>
        </p:nvSpPr>
        <p:spPr>
          <a:xfrm>
            <a:off x="2264227" y="5011758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: Köşeleri Yuvarlatılmış 5">
            <a:extLst>
              <a:ext uri="{FF2B5EF4-FFF2-40B4-BE49-F238E27FC236}">
                <a16:creationId xmlns:a16="http://schemas.microsoft.com/office/drawing/2014/main" id="{2E278BB4-C7F3-1508-A453-7D8F0BD49155}"/>
              </a:ext>
            </a:extLst>
          </p:cNvPr>
          <p:cNvSpPr/>
          <p:nvPr/>
        </p:nvSpPr>
        <p:spPr>
          <a:xfrm>
            <a:off x="2264227" y="2686893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93F462CA-9AA0-89EA-2D79-04604E6CA333}"/>
              </a:ext>
            </a:extLst>
          </p:cNvPr>
          <p:cNvSpPr txBox="1"/>
          <p:nvPr/>
        </p:nvSpPr>
        <p:spPr>
          <a:xfrm>
            <a:off x="2580820" y="2776666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 kullanan kişi ilk kullanımda kontrolü kaybeder. </a:t>
            </a:r>
            <a:b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Kontrollü kullanım bir safsatadır.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BB7B3CCB-BB36-274E-ED5F-CBE212B3F380}"/>
              </a:ext>
            </a:extLst>
          </p:cNvPr>
          <p:cNvSpPr txBox="1"/>
          <p:nvPr/>
        </p:nvSpPr>
        <p:spPr>
          <a:xfrm>
            <a:off x="2468878" y="5286197"/>
            <a:ext cx="725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Tüm maddeler bağımlılık yapar. </a:t>
            </a:r>
          </a:p>
        </p:txBody>
      </p:sp>
    </p:spTree>
    <p:extLst>
      <p:ext uri="{BB962C8B-B14F-4D97-AF65-F5344CB8AC3E}">
        <p14:creationId xmlns:p14="http://schemas.microsoft.com/office/powerpoint/2010/main" val="37546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E651D-785C-457A-C496-D55283F2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F872175-7460-99BA-0BE4-9E5F6DC505E1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BAĞIMLILIĞINI ÖNLEME</a:t>
            </a:r>
            <a:endParaRPr lang="tr-TR" sz="2800" dirty="0">
              <a:solidFill>
                <a:srgbClr val="114533"/>
              </a:solidFill>
            </a:endParaRPr>
          </a:p>
        </p:txBody>
      </p:sp>
      <p:graphicFrame>
        <p:nvGraphicFramePr>
          <p:cNvPr id="16" name="Diyagram 15">
            <a:extLst>
              <a:ext uri="{FF2B5EF4-FFF2-40B4-BE49-F238E27FC236}">
                <a16:creationId xmlns:a16="http://schemas.microsoft.com/office/drawing/2014/main" id="{BECE5A0F-FB4B-73E1-F401-0904D4352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896543"/>
              </p:ext>
            </p:extLst>
          </p:nvPr>
        </p:nvGraphicFramePr>
        <p:xfrm>
          <a:off x="1469571" y="1287207"/>
          <a:ext cx="9252857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D2205726-426E-1EC3-98CB-7ADC3F2C9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798144"/>
              </p:ext>
            </p:extLst>
          </p:nvPr>
        </p:nvGraphicFramePr>
        <p:xfrm>
          <a:off x="1469571" y="1287207"/>
          <a:ext cx="8900801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Dikdörtgen: Köşeleri Yuvarlatılmış 21">
            <a:extLst>
              <a:ext uri="{FF2B5EF4-FFF2-40B4-BE49-F238E27FC236}">
                <a16:creationId xmlns:a16="http://schemas.microsoft.com/office/drawing/2014/main" id="{BD9C18E1-BEF1-00EA-1B05-19FBDDDEC4F1}"/>
              </a:ext>
            </a:extLst>
          </p:cNvPr>
          <p:cNvSpPr/>
          <p:nvPr/>
        </p:nvSpPr>
        <p:spPr>
          <a:xfrm>
            <a:off x="2264227" y="2686893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22">
            <a:extLst>
              <a:ext uri="{FF2B5EF4-FFF2-40B4-BE49-F238E27FC236}">
                <a16:creationId xmlns:a16="http://schemas.microsoft.com/office/drawing/2014/main" id="{19FE5920-1B79-16E3-C9FA-0D76861C6904}"/>
              </a:ext>
            </a:extLst>
          </p:cNvPr>
          <p:cNvSpPr/>
          <p:nvPr/>
        </p:nvSpPr>
        <p:spPr>
          <a:xfrm>
            <a:off x="2264227" y="5011758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1F07852-C46B-1EEC-5960-2047D69D5DF7}"/>
              </a:ext>
            </a:extLst>
          </p:cNvPr>
          <p:cNvSpPr txBox="1"/>
          <p:nvPr/>
        </p:nvSpPr>
        <p:spPr>
          <a:xfrm>
            <a:off x="1661977" y="1645848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 kullanımını bırakmış bir gencin, diğer gençlere örnek olması için ortamdan dışlanması gerekir.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F7CEC0-6C87-E8C8-2D7B-846A74A3F7F9}"/>
              </a:ext>
            </a:extLst>
          </p:cNvPr>
          <p:cNvSpPr txBox="1"/>
          <p:nvPr/>
        </p:nvSpPr>
        <p:spPr>
          <a:xfrm>
            <a:off x="1708332" y="3907789"/>
            <a:ext cx="725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Belli bir madde her kişide aynı zamanda benzer etkileri yapar.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D687DA3-23B5-26D0-DB7D-A803EBF380FA}"/>
              </a:ext>
            </a:extLst>
          </p:cNvPr>
          <p:cNvSpPr txBox="1"/>
          <p:nvPr/>
        </p:nvSpPr>
        <p:spPr>
          <a:xfrm>
            <a:off x="2422523" y="2776818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 kullanımını bırakmış gencin sosyal ortamlara dahil edilip desteklenmesi gerekir.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1411005-761D-9CAD-DA53-C99DF609F0C4}"/>
              </a:ext>
            </a:extLst>
          </p:cNvPr>
          <p:cNvSpPr txBox="1"/>
          <p:nvPr/>
        </p:nvSpPr>
        <p:spPr>
          <a:xfrm>
            <a:off x="2422523" y="5097124"/>
            <a:ext cx="725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Maddelerin genel olumsuz etkileri benzerdir fakat kişiye göre etki hızları değişebilir.</a:t>
            </a:r>
          </a:p>
        </p:txBody>
      </p:sp>
    </p:spTree>
    <p:extLst>
      <p:ext uri="{BB962C8B-B14F-4D97-AF65-F5344CB8AC3E}">
        <p14:creationId xmlns:p14="http://schemas.microsoft.com/office/powerpoint/2010/main" val="33446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406AE-109A-460E-4BCF-D09914B2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BF0435-F252-18D9-2523-723706AB2546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BAĞIMLILIĞINI ÖNLEME</a:t>
            </a:r>
            <a:endParaRPr lang="tr-TR" sz="2800" dirty="0">
              <a:solidFill>
                <a:srgbClr val="114533"/>
              </a:solidFill>
            </a:endParaRPr>
          </a:p>
        </p:txBody>
      </p:sp>
      <p:graphicFrame>
        <p:nvGraphicFramePr>
          <p:cNvPr id="16" name="Diyagram 15">
            <a:extLst>
              <a:ext uri="{FF2B5EF4-FFF2-40B4-BE49-F238E27FC236}">
                <a16:creationId xmlns:a16="http://schemas.microsoft.com/office/drawing/2014/main" id="{B95F7D8D-3310-1452-2491-FB3AA9CC3D57}"/>
              </a:ext>
            </a:extLst>
          </p:cNvPr>
          <p:cNvGraphicFramePr/>
          <p:nvPr/>
        </p:nvGraphicFramePr>
        <p:xfrm>
          <a:off x="1469571" y="1287207"/>
          <a:ext cx="9252857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15E8E036-6E2F-0893-F8E1-1FE60B541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177550"/>
              </p:ext>
            </p:extLst>
          </p:nvPr>
        </p:nvGraphicFramePr>
        <p:xfrm>
          <a:off x="1469571" y="1287207"/>
          <a:ext cx="8900801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yagram 9">
            <a:extLst>
              <a:ext uri="{FF2B5EF4-FFF2-40B4-BE49-F238E27FC236}">
                <a16:creationId xmlns:a16="http://schemas.microsoft.com/office/drawing/2014/main" id="{8ED78942-0445-ABF7-2EE4-74BD2DC32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532067"/>
              </p:ext>
            </p:extLst>
          </p:nvPr>
        </p:nvGraphicFramePr>
        <p:xfrm>
          <a:off x="1469571" y="1147358"/>
          <a:ext cx="9252857" cy="488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Dikdörtgen: Köşeleri Yuvarlatılmış 6">
            <a:extLst>
              <a:ext uri="{FF2B5EF4-FFF2-40B4-BE49-F238E27FC236}">
                <a16:creationId xmlns:a16="http://schemas.microsoft.com/office/drawing/2014/main" id="{FEF5F170-6E30-E8BF-648C-FEBE7DD8901F}"/>
              </a:ext>
            </a:extLst>
          </p:cNvPr>
          <p:cNvSpPr/>
          <p:nvPr/>
        </p:nvSpPr>
        <p:spPr>
          <a:xfrm>
            <a:off x="2264227" y="2547044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7">
            <a:extLst>
              <a:ext uri="{FF2B5EF4-FFF2-40B4-BE49-F238E27FC236}">
                <a16:creationId xmlns:a16="http://schemas.microsoft.com/office/drawing/2014/main" id="{02B722BB-FADC-2A60-088F-D3E0FC1BA7CE}"/>
              </a:ext>
            </a:extLst>
          </p:cNvPr>
          <p:cNvSpPr/>
          <p:nvPr/>
        </p:nvSpPr>
        <p:spPr>
          <a:xfrm>
            <a:off x="2264227" y="4871909"/>
            <a:ext cx="7663543" cy="10105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730BC05-EBCB-ED2C-C0E3-6B8EC9199188}"/>
              </a:ext>
            </a:extLst>
          </p:cNvPr>
          <p:cNvSpPr txBox="1"/>
          <p:nvPr/>
        </p:nvSpPr>
        <p:spPr>
          <a:xfrm>
            <a:off x="1807506" y="1487775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Genel tanımlama olarak uyuşturucu madde bağımlılığı doğru bir ifadedir. 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F5CA9AB-6E39-36D6-610C-A7C19C14FDCA}"/>
              </a:ext>
            </a:extLst>
          </p:cNvPr>
          <p:cNvSpPr txBox="1"/>
          <p:nvPr/>
        </p:nvSpPr>
        <p:spPr>
          <a:xfrm>
            <a:off x="1853861" y="3785861"/>
            <a:ext cx="725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 bağımlılığı tedavisine kişinin kendisi istemese de başlanması gerekir.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37A2332-06E6-650C-3E6B-6E96DB2948CB}"/>
              </a:ext>
            </a:extLst>
          </p:cNvPr>
          <p:cNvSpPr txBox="1"/>
          <p:nvPr/>
        </p:nvSpPr>
        <p:spPr>
          <a:xfrm>
            <a:off x="2422523" y="2636817"/>
            <a:ext cx="734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Genel tanımlama olarak madde bağımlılığı doğru bir ifadedir. 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663AE2D-FA5B-6799-F904-C49987A15322}"/>
              </a:ext>
            </a:extLst>
          </p:cNvPr>
          <p:cNvSpPr txBox="1"/>
          <p:nvPr/>
        </p:nvSpPr>
        <p:spPr>
          <a:xfrm>
            <a:off x="2468878" y="4957275"/>
            <a:ext cx="725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Madde </a:t>
            </a:r>
            <a:r>
              <a:rPr lang="tr-TR" sz="2400">
                <a:ea typeface="Calibri" panose="020F0502020204030204" pitchFamily="34" charset="0"/>
                <a:cs typeface="Calibri" panose="020F0502020204030204" pitchFamily="34" charset="0"/>
              </a:rPr>
              <a:t>bağımlılığı tedavisinde, </a:t>
            </a:r>
            <a:r>
              <a:rPr lang="tr-TR" sz="2400" dirty="0">
                <a:ea typeface="Calibri" panose="020F0502020204030204" pitchFamily="34" charset="0"/>
                <a:cs typeface="Calibri" panose="020F0502020204030204" pitchFamily="34" charset="0"/>
              </a:rPr>
              <a:t>kişinin motivasyonu olmadan tedavi başarısı oldukça düşüktür. </a:t>
            </a:r>
          </a:p>
        </p:txBody>
      </p:sp>
    </p:spTree>
    <p:extLst>
      <p:ext uri="{BB962C8B-B14F-4D97-AF65-F5344CB8AC3E}">
        <p14:creationId xmlns:p14="http://schemas.microsoft.com/office/powerpoint/2010/main" val="343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E64C-4329-D25F-8670-E30EE4069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2CE8B17-02B0-D3F9-CAB3-8C438B16742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TÜRK CEZA KANUNUNDA BAĞIMLILIĞIN YERİ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E7E1F69-F6BF-0FD9-FC88-F47B84F19C51}"/>
              </a:ext>
            </a:extLst>
          </p:cNvPr>
          <p:cNvSpPr txBox="1"/>
          <p:nvPr/>
        </p:nvSpPr>
        <p:spPr>
          <a:xfrm>
            <a:off x="193117" y="1445096"/>
            <a:ext cx="10898017" cy="385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Uyuşturucu veya uyarıcı maddeleri ruhsatsız ya da ruhsata aykırı olarak imal, ithal veya ihraç eden kişi, yirmi yıldan otuz yıla kadar hapis ile cezalandırılır.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Bu maddeleri satan, satışa arz eden, başkalarına veren, sevk eden, nakleden, depolayan, satın alan, kabul eden veya bulunduran kişi, on yıldan az olmamak üzere hapis ile cezalandırılır.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Uyuşturucu veya uyarıcı maddeyi kullanmak için satın alan, kabul eden ya da bulunduran kişi, iki yıldan beş yıla kadar hapis cezası ile cezalandırılır.</a:t>
            </a:r>
          </a:p>
        </p:txBody>
      </p:sp>
    </p:spTree>
    <p:extLst>
      <p:ext uri="{BB962C8B-B14F-4D97-AF65-F5344CB8AC3E}">
        <p14:creationId xmlns:p14="http://schemas.microsoft.com/office/powerpoint/2010/main" val="499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E992-B2B7-0A58-09E2-6DD93BAE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CD332E9-F86D-453B-00D4-A54974C5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1C0F58F-44B8-0F66-D3B9-A075C32E1E83}"/>
              </a:ext>
            </a:extLst>
          </p:cNvPr>
          <p:cNvSpPr txBox="1"/>
          <p:nvPr/>
        </p:nvSpPr>
        <p:spPr>
          <a:xfrm>
            <a:off x="3695285" y="2500040"/>
            <a:ext cx="512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114533"/>
                </a:solidFill>
              </a:rPr>
              <a:t>EĞİTİM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245230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B42-CFFA-DBE8-3D1C-988AF23D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7218A9B-082E-6FE3-1676-A525D653DA2E}"/>
              </a:ext>
            </a:extLst>
          </p:cNvPr>
          <p:cNvSpPr txBox="1"/>
          <p:nvPr/>
        </p:nvSpPr>
        <p:spPr>
          <a:xfrm>
            <a:off x="193116" y="172097"/>
            <a:ext cx="7487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OPİYATLAR YÜKSEK DOZ ALINDIKLARINDA ŞU BELİRTİLER GÖRÜLEBİLİR: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249FC5-D4D8-CB09-9EF1-838179475678}"/>
              </a:ext>
            </a:extLst>
          </p:cNvPr>
          <p:cNvSpPr txBox="1"/>
          <p:nvPr/>
        </p:nvSpPr>
        <p:spPr>
          <a:xfrm>
            <a:off x="193117" y="1445096"/>
            <a:ext cx="6016298" cy="359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Tepkisizlik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Yavaş solunum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Beden ısısında düşme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Kalp atışlarının yavaşlaması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Tansiyon düşüklüğü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Koma ve ölüm </a:t>
            </a:r>
            <a:endParaRPr lang="tr-TR" altLang="tr-TR" sz="2200" dirty="0">
              <a:ea typeface="Calibri" panose="020F0502020204030204" pitchFamily="34" charset="0"/>
              <a:cs typeface="Calibri" panose="020F0502020204030204" pitchFamily="34" charset="0"/>
              <a:sym typeface="Wingdings 2" panose="05020102010507070707" pitchFamily="18" charset="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gözler, kirpik, yakın çekim, göz bebe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9820BC0-1057-5AB3-5512-60F56B0D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42" y="1445096"/>
            <a:ext cx="4293235" cy="42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13E3A-8D87-DE02-5C92-D39C61386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38A9A3-B35F-C9BB-3B94-1E46485118E4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OPİYATLAR KESİLDİĞİNDE GÖRÜBİLECEK BELİRTİLER: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A0F6E84-97FB-EF65-E2E2-46820EF4ACCD}"/>
              </a:ext>
            </a:extLst>
          </p:cNvPr>
          <p:cNvSpPr txBox="1"/>
          <p:nvPr/>
        </p:nvSpPr>
        <p:spPr>
          <a:xfrm>
            <a:off x="193116" y="1445096"/>
            <a:ext cx="8359213" cy="258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İlk 15 günden sonra kesilme belirtilerinde azalma görülür.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Opiyatların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kesilmesi ölüme yol açmaz.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Belirtiler 1 ay ya da daha uzun sürebilir.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Bulantı, kusma, ishal, karın ağrısı yaygın belirtiler arasındadır.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Eklem ağrıları yaşanır.</a:t>
            </a:r>
            <a:endParaRPr lang="tr-TR" altLang="tr-TR" sz="2200" dirty="0">
              <a:ea typeface="Calibri" panose="020F0502020204030204" pitchFamily="34" charset="0"/>
              <a:cs typeface="Calibri" panose="020F0502020204030204" pitchFamily="34" charset="0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4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2CA3D-B8CE-4CFC-E440-98B2C6C4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82D5FD8-A5DC-3C90-2D81-4836D70921DC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KOKAİN - TAŞ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690035E-9F67-8464-D3EE-E6FD1F7B34F1}"/>
              </a:ext>
            </a:extLst>
          </p:cNvPr>
          <p:cNvSpPr txBox="1"/>
          <p:nvPr/>
        </p:nvSpPr>
        <p:spPr>
          <a:xfrm>
            <a:off x="193117" y="1445096"/>
            <a:ext cx="8187090" cy="410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Bağımlılık yapıcı etkisi son derece güçlüdür.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Psikolojik bağımlılık, tek kullanımdan sonra bile ortaya çıkabilir.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Tekrarlayan kullanımlar, tolerans gelişimine ve fizyolojik bağımlılığa yol açar.</a:t>
            </a:r>
          </a:p>
          <a:p>
            <a:pPr marL="342900" indent="-342900">
              <a:lnSpc>
                <a:spcPct val="150000"/>
              </a:lnSpc>
              <a:buClr>
                <a:srgbClr val="00007D"/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Etkisi kullanımın hemen ardından ortaya çıkar ve 30-60 dk. kadar sürer.</a:t>
            </a:r>
          </a:p>
          <a:p>
            <a:pPr marL="342900" indent="-342900">
              <a:lnSpc>
                <a:spcPct val="150000"/>
              </a:lnSpc>
              <a:buClr>
                <a:srgbClr val="00007D"/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Aşırı neşelilik, iştah azalması, enerji artışı, cinsel istek artışı ve uyku ihtiyacında azalma gibi belirtiler görülebilir.</a:t>
            </a:r>
          </a:p>
        </p:txBody>
      </p:sp>
      <p:pic>
        <p:nvPicPr>
          <p:cNvPr id="3" name="Picture 2" descr="crack">
            <a:extLst>
              <a:ext uri="{FF2B5EF4-FFF2-40B4-BE49-F238E27FC236}">
                <a16:creationId xmlns:a16="http://schemas.microsoft.com/office/drawing/2014/main" id="{A345E49F-ED90-2059-EFFB-893C2E3384D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alphaModFix/>
          </a:blip>
          <a:srcRect l="15472" r="18126" b="1"/>
          <a:stretch/>
        </p:blipFill>
        <p:spPr bwMode="auto">
          <a:xfrm rot="10800000">
            <a:off x="8459667" y="1652664"/>
            <a:ext cx="3732333" cy="3898281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274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92F3D-C4DF-930E-3C5D-2890CAF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98A7FDB-6A87-950D-7A12-A4CE261AB405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KOKAİN - TAŞ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57DE461-65A8-1297-B8B0-0BBC33F83131}"/>
              </a:ext>
            </a:extLst>
          </p:cNvPr>
          <p:cNvSpPr txBox="1"/>
          <p:nvPr/>
        </p:nvSpPr>
        <p:spPr>
          <a:xfrm>
            <a:off x="193117" y="1445096"/>
            <a:ext cx="8187090" cy="359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Burunda kanama ve delinme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Akciğerlerde hasar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Tikler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Migren benzeri baş ağrıları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Beyin damarlarında tıkanma veya kanamaya bağlı felç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Boşalmada gecikme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Kokain ve taş felce giden sorunlar yaratabilir.</a:t>
            </a:r>
          </a:p>
        </p:txBody>
      </p:sp>
      <p:pic>
        <p:nvPicPr>
          <p:cNvPr id="5" name="Picture 2" descr="C:\Documents and Settings\Administrator\My Documents\grafik\madde resimleri\kokain\cocaine3.gif">
            <a:extLst>
              <a:ext uri="{FF2B5EF4-FFF2-40B4-BE49-F238E27FC236}">
                <a16:creationId xmlns:a16="http://schemas.microsoft.com/office/drawing/2014/main" id="{E40C8E66-FDF8-F930-D5AB-BE2B78F8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84" y="1135884"/>
            <a:ext cx="2631862" cy="19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8 Düz Ok Bağlayıcısı">
            <a:extLst>
              <a:ext uri="{FF2B5EF4-FFF2-40B4-BE49-F238E27FC236}">
                <a16:creationId xmlns:a16="http://schemas.microsoft.com/office/drawing/2014/main" id="{55D071C9-0C5E-2409-CD09-9BDA1476713A}"/>
              </a:ext>
            </a:extLst>
          </p:cNvPr>
          <p:cNvCxnSpPr>
            <a:cxnSpLocks/>
          </p:cNvCxnSpPr>
          <p:nvPr/>
        </p:nvCxnSpPr>
        <p:spPr>
          <a:xfrm>
            <a:off x="7365494" y="1922896"/>
            <a:ext cx="2349103" cy="105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ymptomswebmd.com/wp-content/uploads/2012/08/Stroke-Cause-Treatment.jpg">
            <a:extLst>
              <a:ext uri="{FF2B5EF4-FFF2-40B4-BE49-F238E27FC236}">
                <a16:creationId xmlns:a16="http://schemas.microsoft.com/office/drawing/2014/main" id="{1FC4469C-9169-E73C-C16A-3D8B7364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84" y="3307684"/>
            <a:ext cx="2631862" cy="26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10 Düz Ok Bağlayıcısı">
            <a:extLst>
              <a:ext uri="{FF2B5EF4-FFF2-40B4-BE49-F238E27FC236}">
                <a16:creationId xmlns:a16="http://schemas.microsoft.com/office/drawing/2014/main" id="{89F6D96A-6BAE-57A6-17AA-8AF96D4C9B71}"/>
              </a:ext>
            </a:extLst>
          </p:cNvPr>
          <p:cNvCxnSpPr>
            <a:cxnSpLocks/>
          </p:cNvCxnSpPr>
          <p:nvPr/>
        </p:nvCxnSpPr>
        <p:spPr>
          <a:xfrm>
            <a:off x="6400800" y="2936838"/>
            <a:ext cx="2915322" cy="1247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F4BCB-3BBF-3EA4-A751-3FB7F3577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2B29E3-356A-A016-3617-C694898D9C7F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KOKAİN - TAŞ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964CBCD-3EFE-6240-BEDC-A8B38F2F2D90}"/>
              </a:ext>
            </a:extLst>
          </p:cNvPr>
          <p:cNvSpPr txBox="1"/>
          <p:nvPr/>
        </p:nvSpPr>
        <p:spPr>
          <a:xfrm>
            <a:off x="193117" y="874940"/>
            <a:ext cx="11371354" cy="562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7D"/>
              </a:buClr>
              <a:defRPr/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Çok yüksek doz kullanıldığı zaman; 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Kalp atım hızında artış, tansiyon yüksekliği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Sinirlilik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Saldırganlık, aşırı hareketlilik, ajitasyon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Kalp ritminde bozulma, göğüs ağrısı, kas zayıflığı, solunum güçlüğü, koma</a:t>
            </a:r>
          </a:p>
          <a:p>
            <a:pPr marL="342900" indent="-342900" algn="just">
              <a:lnSpc>
                <a:spcPct val="150000"/>
              </a:lnSpc>
              <a:buClr>
                <a:srgbClr val="00007D"/>
              </a:buClr>
              <a:buFont typeface="Arial" panose="020B0604020202020204" pitchFamily="34" charset="0"/>
              <a:buChar char="•"/>
              <a:defRPr/>
            </a:pP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Clr>
                <a:srgbClr val="00007D"/>
              </a:buClr>
              <a:defRPr/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Yoksunluk bulguları: 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Aşırı madde kullanma isteği, kas ağrıları, uykusuzluk veya aşırı uyuma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Huzursuzluk, 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Öfke patlamaları, sinirlilik</a:t>
            </a:r>
          </a:p>
          <a:p>
            <a:pPr marL="342900" indent="-3429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İştahsızlık, bulantı, kusma</a:t>
            </a:r>
          </a:p>
        </p:txBody>
      </p:sp>
    </p:spTree>
    <p:extLst>
      <p:ext uri="{BB962C8B-B14F-4D97-AF65-F5344CB8AC3E}">
        <p14:creationId xmlns:p14="http://schemas.microsoft.com/office/powerpoint/2010/main" val="24046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8F57A-2517-EBA8-0F12-EE435DB0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38FE760-3563-E3EA-3F3E-18CBE178605E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EKSTAZİ (MDMA)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E664FDE-D5F8-EBCB-9D3A-982B1DA24021}"/>
              </a:ext>
            </a:extLst>
          </p:cNvPr>
          <p:cNvSpPr txBox="1"/>
          <p:nvPr/>
        </p:nvSpPr>
        <p:spPr>
          <a:xfrm>
            <a:off x="193116" y="1445096"/>
            <a:ext cx="11457415" cy="432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Ekstazi olarak bilinen  maddenin kimyasal adı </a:t>
            </a: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‘3,4-metilendioksi-metamfetamin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Duygudurum ve algıda değişikliklere sebep olan sentetik bir maddedir.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Kullanım sonrasında coşku, enerji artışı, haz alma, uyarılma, iyi hissetme ve zaman algısında bozulma gibi belirtilere sebep olur.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Uyarıcı,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halisünojen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entaktojen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empatojen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özellikler taşır.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Onu diğer maddelerden ayıran temel unsur, kendine özgü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psikololojik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etkiler göstermesidir. </a:t>
            </a:r>
          </a:p>
        </p:txBody>
      </p:sp>
    </p:spTree>
    <p:extLst>
      <p:ext uri="{BB962C8B-B14F-4D97-AF65-F5344CB8AC3E}">
        <p14:creationId xmlns:p14="http://schemas.microsoft.com/office/powerpoint/2010/main" val="29751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1367</Words>
  <Application>Microsoft Macintosh PowerPoint</Application>
  <PresentationFormat>Geniş ekran</PresentationFormat>
  <Paragraphs>258</Paragraphs>
  <Slides>35</Slides>
  <Notes>33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Yasin Aktaş</dc:creator>
  <cp:lastModifiedBy>Batuhan Tanrıverdi</cp:lastModifiedBy>
  <cp:revision>74</cp:revision>
  <dcterms:created xsi:type="dcterms:W3CDTF">2025-03-26T13:00:00Z</dcterms:created>
  <dcterms:modified xsi:type="dcterms:W3CDTF">2025-08-12T09:13:08Z</dcterms:modified>
</cp:coreProperties>
</file>